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3"/>
  </p:notesMasterIdLst>
  <p:sldIdLst>
    <p:sldId id="288" r:id="rId3"/>
    <p:sldId id="287" r:id="rId4"/>
    <p:sldId id="263" r:id="rId5"/>
    <p:sldId id="265" r:id="rId6"/>
    <p:sldId id="266" r:id="rId7"/>
    <p:sldId id="292" r:id="rId8"/>
    <p:sldId id="289" r:id="rId9"/>
    <p:sldId id="270" r:id="rId10"/>
    <p:sldId id="271" r:id="rId11"/>
    <p:sldId id="294" r:id="rId12"/>
    <p:sldId id="276" r:id="rId13"/>
    <p:sldId id="277" r:id="rId14"/>
    <p:sldId id="275" r:id="rId15"/>
    <p:sldId id="278" r:id="rId16"/>
    <p:sldId id="291" r:id="rId17"/>
    <p:sldId id="290" r:id="rId18"/>
    <p:sldId id="283" r:id="rId19"/>
    <p:sldId id="284" r:id="rId20"/>
    <p:sldId id="285" r:id="rId21"/>
    <p:sldId id="293" r:id="rId22"/>
    <p:sldId id="295" r:id="rId23"/>
    <p:sldId id="298" r:id="rId24"/>
    <p:sldId id="296" r:id="rId25"/>
    <p:sldId id="297" r:id="rId26"/>
    <p:sldId id="280" r:id="rId27"/>
    <p:sldId id="299" r:id="rId28"/>
    <p:sldId id="256" r:id="rId29"/>
    <p:sldId id="281" r:id="rId30"/>
    <p:sldId id="282" r:id="rId31"/>
    <p:sldId id="258" r:id="rId32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88"/>
            <p14:sldId id="287"/>
            <p14:sldId id="263"/>
            <p14:sldId id="265"/>
          </p14:sldIdLst>
        </p14:section>
        <p14:section name="Indice" id="{3E0744B6-6059-4FE7-A335-3255A625E633}">
          <p14:sldIdLst>
            <p14:sldId id="266"/>
            <p14:sldId id="292"/>
          </p14:sldIdLst>
        </p14:section>
        <p14:section name="Resumo" id="{23ABA664-ED38-48E5-866E-90D16E89E101}">
          <p14:sldIdLst>
            <p14:sldId id="289"/>
            <p14:sldId id="270"/>
          </p14:sldIdLst>
        </p14:section>
        <p14:section name="Palavra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94"/>
          </p14:sldIdLst>
        </p14:section>
        <p14:section name="Enqua. Teorico" id="{FCE87974-254D-4A62-BF9A-91D51C449BDE}">
          <p14:sldIdLst>
            <p14:sldId id="276"/>
            <p14:sldId id="277"/>
            <p14:sldId id="275"/>
          </p14:sldIdLst>
        </p14:section>
        <p14:section name="Enqua. Prático" id="{C8E14ED1-0F57-46E5-8C3C-1BD71C5DFBA4}">
          <p14:sldIdLst>
            <p14:sldId id="278"/>
            <p14:sldId id="291"/>
            <p14:sldId id="290"/>
            <p14:sldId id="283"/>
            <p14:sldId id="284"/>
            <p14:sldId id="285"/>
            <p14:sldId id="293"/>
            <p14:sldId id="295"/>
            <p14:sldId id="298"/>
            <p14:sldId id="296"/>
            <p14:sldId id="297"/>
            <p14:sldId id="280"/>
            <p14:sldId id="299"/>
          </p14:sldIdLst>
        </p14:section>
        <p14:section name="Testes e resultados" id="{1B7B572C-8CCE-4EA9-BCD3-5DB4C7768781}">
          <p14:sldIdLst>
            <p14:sldId id="256"/>
          </p14:sldIdLst>
        </p14:section>
        <p14:section name="Demostração" id="{E78B898A-DC64-48E5-94E0-F3B0D83B8C02}">
          <p14:sldIdLst/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DF2B2B"/>
    <a:srgbClr val="FFF9E7"/>
    <a:srgbClr val="3D3D3D"/>
    <a:srgbClr val="0A080D"/>
    <a:srgbClr val="E7C830"/>
    <a:srgbClr val="FEDD24"/>
    <a:srgbClr val="0277BD"/>
    <a:srgbClr val="E34F26"/>
    <a:srgbClr val="4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3" autoAdjust="0"/>
    <p:restoredTop sz="94660"/>
  </p:normalViewPr>
  <p:slideViewPr>
    <p:cSldViewPr snapToGrid="0">
      <p:cViewPr>
        <p:scale>
          <a:sx n="25" d="100"/>
          <a:sy n="25" d="100"/>
        </p:scale>
        <p:origin x="2122" y="13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12/05/2022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55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01C3-FDFA-4F9F-8DA6-6FEF4E04A4DE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B09E-59ED-48F0-85F6-2E1CCCE7707B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B6A0B-F7E1-4E1F-9E34-8E461C3D66CA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576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050D6-DA61-4233-96BB-CCA7954DD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6E0711-6B94-470A-B6EB-A027071AE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82FC57-C784-4B0E-B2A8-0A02A60C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9F28076-B264-4EBE-8BE5-B29BA9DB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30E358-572F-4F5B-8B30-EFE35DA6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78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177B7-9B5E-490F-8408-B785E10E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D85E04-03EE-47F6-AE8B-E2EFC08E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48B5FC-F884-4EB0-AD42-88BB968E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4CC312-9CCC-417F-A2BD-730D2978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496BD7-37A4-4621-B685-06F2B23E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61472-8037-4588-A1FF-23612AA0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82B7F44-4E88-4003-A31E-F784E92BB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EC1A20C-F9E3-497B-9CE6-194BC3BE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3D5A85-7ED3-4581-B8FF-A86DCEC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49DADE-3184-41E0-A7D7-878128A0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5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2BD9A-7260-4186-84B7-08385BF8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A5CCC0-D4B6-4EC3-9B0C-06FEFAF59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03B4FBA-9342-4344-932E-9EA59B9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A90796-39C5-41A0-A973-87633F2E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B9774A9-D176-40FF-B8F3-7E2195DB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6F9F51-27C8-4F86-AF42-D7D06B05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849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A1DCD-B646-423D-B488-C50256A8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6E7FD2-B1CE-437C-A666-75A41E3C8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2357C29-CBF4-4533-8B8D-4FF111723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460B6EC-59B1-4250-8EAB-3882195D8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71D4DA4-5478-44AD-AF7F-B436216C4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BBE720B-CB3D-4535-8AAD-102AE822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B9E750E-D585-4E34-87EE-E55AEDDD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5B6366B-7740-457A-856D-B48695FE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558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43DBC-E643-4ECB-B207-E9983FCA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5E8842-7C89-4102-882C-C85774B9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FCA1428-2DEA-4F88-BBB4-FF000DA3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13C6133-582F-4F93-97DA-A822E259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539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660FCEC-248D-41A7-85BE-F3CA371C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0B41458-658F-4527-A08F-32EC24C7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1879294-AB6E-4396-AE5E-6E36D9C2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4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9FB18-740F-4CC7-9DD3-B6339B0FECE8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2E483-A189-47FB-BC24-F8F12BAD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CF3DC4-EF5D-402C-BAFF-54F450A2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4B80E1E-131E-4DC8-A90D-C5FD8C04B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1BC39A7-7AD1-4038-895D-E714B246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E0DAE8-FD65-4E42-A9BE-B02A112A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09C241F-4ABE-4E88-BF7D-25F4733E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01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98378-CB4D-4A0A-8CAE-40A56005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7D62E0E-F949-4546-B290-E9202718F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54AF296-D85B-446A-B626-66688F51C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A22E4F9-65BD-4B0F-8E41-767BC6CE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A94CA25-7BC6-4024-99F5-C495F457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FE09B6C-6DC6-4241-915C-A7C0DF63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02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5C3B-16BF-4BBE-8DC2-BC4286E2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ADE9058-99AF-4F73-BD35-16F25D3B6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4B36F1A-A6B4-40C3-A0E3-9A6FF7F3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F48746-7DDA-4253-93E9-E79B1849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C5D4C11-4B8F-44E6-B495-328502D5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68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2260D4-C41C-478E-ACE4-05F7CF3BC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0FA52B7-BCC9-484D-9EE2-CE0128665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8367A75-4BFC-4BF4-BD5C-4B4ED3D2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F9BA5B-F352-4922-B7AD-9BCAF49F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F33E8BB-91FB-4906-827E-EECFD1E1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27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9E0CB-9591-4DC9-B015-50CBFC2019B6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2CD42-47EB-4D68-8F02-4AEBE4E4F52B}" type="datetime1">
              <a:rPr lang="pt-PT" smtClean="0"/>
              <a:t>12/05/2022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78DD2-8E89-4C38-814A-B0BAB8660481}" type="datetime1">
              <a:rPr lang="pt-PT" smtClean="0"/>
              <a:t>12/05/2022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DDAF4-F8D5-42DF-B721-DE14B956444E}" type="datetime1">
              <a:rPr lang="pt-PT" smtClean="0"/>
              <a:t>12/05/2022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5D77-E8EA-41FC-A9C2-1E545E2D20B1}" type="datetime1">
              <a:rPr lang="pt-PT" smtClean="0"/>
              <a:t>12/05/2022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E1CAE-B02D-4BC1-9437-4DC51E4FB92D}" type="datetime1">
              <a:rPr lang="pt-PT" smtClean="0"/>
              <a:t>12/05/2022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EFCCC-FE03-4B15-879B-00D6F00125AD}" type="datetime1">
              <a:rPr lang="pt-PT" smtClean="0"/>
              <a:t>12/05/2022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33200-C3B9-40A5-B71A-7B5EB173AA39}" type="datetime1">
              <a:rPr lang="pt-PT" smtClean="0"/>
              <a:t>12/05/2022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349B94C-39BB-4FB8-A2A5-8476070A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9C611A0-0C59-4D00-9194-C0E3A60AE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74E458-6DEE-4D46-94C0-233B4461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A8C1C-CCDF-47E5-B9DE-248E260656D7}" type="datetimeFigureOut">
              <a:rPr lang="en-GB" smtClean="0"/>
              <a:t>12/05/2022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C2B070-13E0-4B48-8BB1-06648E936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3E38D57-2E81-41CF-BE97-BB9EE8826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63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microsoft.com/office/2007/relationships/hdphoto" Target="../media/hdphoto4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19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4.png"/><Relationship Id="rId4" Type="http://schemas.microsoft.com/office/2007/relationships/hdphoto" Target="../media/hdphoto7.wdp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8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microsoft.com/office/2007/relationships/hdphoto" Target="../media/hdphoto1.wdp"/><Relationship Id="rId10" Type="http://schemas.openxmlformats.org/officeDocument/2006/relationships/image" Target="../media/image56.png"/><Relationship Id="rId4" Type="http://schemas.openxmlformats.org/officeDocument/2006/relationships/image" Target="../media/image8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2F57E7B-16D1-5773-808D-1436E3B5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7348067" y="2537251"/>
            <a:ext cx="3102000" cy="508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7348067" y="3475100"/>
            <a:ext cx="3102000" cy="508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7348067" y="4412917"/>
            <a:ext cx="3102000" cy="508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0E2A47"/>
                </a:solidFill>
              </a:rPr>
              <a:t>BRANDING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0E2A47"/>
                </a:solidFill>
              </a:rPr>
              <a:t>ADAPTABILITY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>
                <a:solidFill>
                  <a:srgbClr val="0E2A47"/>
                </a:solidFill>
              </a:rPr>
              <a:t>POSITIONING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sp>
        <p:nvSpPr>
          <p:cNvPr id="450" name="Google Shape;450;p29"/>
          <p:cNvSpPr/>
          <p:nvPr/>
        </p:nvSpPr>
        <p:spPr>
          <a:xfrm>
            <a:off x="10538600" y="2465967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1" name="Google Shape;451;p29"/>
          <p:cNvSpPr/>
          <p:nvPr/>
        </p:nvSpPr>
        <p:spPr>
          <a:xfrm>
            <a:off x="10538600" y="3401100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2" name="Google Shape;452;p29"/>
          <p:cNvSpPr/>
          <p:nvPr/>
        </p:nvSpPr>
        <p:spPr>
          <a:xfrm>
            <a:off x="10694815" y="3557317"/>
            <a:ext cx="252757" cy="25276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3" name="Google Shape;453;p29"/>
          <p:cNvSpPr/>
          <p:nvPr/>
        </p:nvSpPr>
        <p:spPr>
          <a:xfrm>
            <a:off x="10679034" y="2647951"/>
            <a:ext cx="284319" cy="261573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52643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10538600" y="4336233"/>
            <a:ext cx="565200" cy="56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10644157" y="4457875"/>
            <a:ext cx="354057" cy="359893"/>
            <a:chOff x="4151375" y="238125"/>
            <a:chExt cx="2141475" cy="2176775"/>
          </a:xfrm>
        </p:grpSpPr>
        <p:sp>
          <p:nvSpPr>
            <p:cNvPr id="456" name="Google Shape;456;p29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308768"/>
            <a:ext cx="96028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3512872" y="4333262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0" name="Google Shape;460;p29"/>
          <p:cNvSpPr/>
          <p:nvPr/>
        </p:nvSpPr>
        <p:spPr>
          <a:xfrm>
            <a:off x="3322761" y="5005982"/>
            <a:ext cx="1208304" cy="153557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1" name="Google Shape;461;p29"/>
          <p:cNvSpPr/>
          <p:nvPr/>
        </p:nvSpPr>
        <p:spPr>
          <a:xfrm>
            <a:off x="1869478" y="1810634"/>
            <a:ext cx="4114839" cy="279136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2" name="Google Shape;462;p29"/>
          <p:cNvSpPr/>
          <p:nvPr/>
        </p:nvSpPr>
        <p:spPr>
          <a:xfrm>
            <a:off x="1977335" y="1920305"/>
            <a:ext cx="3899128" cy="2191785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3" name="Google Shape;463;p29"/>
          <p:cNvSpPr/>
          <p:nvPr/>
        </p:nvSpPr>
        <p:spPr>
          <a:xfrm>
            <a:off x="1869478" y="4230908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4" name="Google Shape;464;p29"/>
          <p:cNvSpPr/>
          <p:nvPr/>
        </p:nvSpPr>
        <p:spPr>
          <a:xfrm>
            <a:off x="1977335" y="1920305"/>
            <a:ext cx="3899128" cy="160876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5" name="Google Shape;465;p29"/>
          <p:cNvSpPr/>
          <p:nvPr/>
        </p:nvSpPr>
        <p:spPr>
          <a:xfrm>
            <a:off x="1977335" y="2081162"/>
            <a:ext cx="3899128" cy="159061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6" name="Google Shape;466;p29"/>
          <p:cNvSpPr/>
          <p:nvPr/>
        </p:nvSpPr>
        <p:spPr>
          <a:xfrm>
            <a:off x="5145279" y="2081162"/>
            <a:ext cx="731220" cy="159061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7" name="Google Shape;467;p29"/>
          <p:cNvSpPr/>
          <p:nvPr/>
        </p:nvSpPr>
        <p:spPr>
          <a:xfrm>
            <a:off x="4604180" y="2081162"/>
            <a:ext cx="542947" cy="159061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8" name="Google Shape;468;p29"/>
          <p:cNvSpPr/>
          <p:nvPr/>
        </p:nvSpPr>
        <p:spPr>
          <a:xfrm>
            <a:off x="4075884" y="2379128"/>
            <a:ext cx="1676296" cy="422289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9" name="Google Shape;469;p29"/>
          <p:cNvSpPr/>
          <p:nvPr/>
        </p:nvSpPr>
        <p:spPr>
          <a:xfrm>
            <a:off x="4075885" y="2920223"/>
            <a:ext cx="1285113" cy="89591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0" name="Google Shape;470;p29"/>
          <p:cNvSpPr/>
          <p:nvPr/>
        </p:nvSpPr>
        <p:spPr>
          <a:xfrm>
            <a:off x="4075884" y="3115815"/>
            <a:ext cx="1676296" cy="89591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1" name="Google Shape;471;p29"/>
          <p:cNvSpPr/>
          <p:nvPr/>
        </p:nvSpPr>
        <p:spPr>
          <a:xfrm>
            <a:off x="4075884" y="3311409"/>
            <a:ext cx="1676296" cy="89591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2" name="Google Shape;472;p29"/>
          <p:cNvSpPr/>
          <p:nvPr/>
        </p:nvSpPr>
        <p:spPr>
          <a:xfrm>
            <a:off x="4075884" y="3507001"/>
            <a:ext cx="1676296" cy="89611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3" name="Google Shape;473;p29"/>
          <p:cNvSpPr/>
          <p:nvPr/>
        </p:nvSpPr>
        <p:spPr>
          <a:xfrm>
            <a:off x="4075884" y="3702614"/>
            <a:ext cx="932315" cy="89591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4" name="Google Shape;474;p29"/>
          <p:cNvSpPr/>
          <p:nvPr/>
        </p:nvSpPr>
        <p:spPr>
          <a:xfrm>
            <a:off x="5119695" y="3713581"/>
            <a:ext cx="166360" cy="157227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5" name="Google Shape;475;p29"/>
          <p:cNvSpPr/>
          <p:nvPr/>
        </p:nvSpPr>
        <p:spPr>
          <a:xfrm>
            <a:off x="5337224" y="3713581"/>
            <a:ext cx="164545" cy="157227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6" name="Google Shape;476;p29"/>
          <p:cNvSpPr/>
          <p:nvPr/>
        </p:nvSpPr>
        <p:spPr>
          <a:xfrm>
            <a:off x="5554752" y="3713581"/>
            <a:ext cx="164545" cy="157227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7" name="Google Shape;477;p29"/>
          <p:cNvSpPr/>
          <p:nvPr/>
        </p:nvSpPr>
        <p:spPr>
          <a:xfrm>
            <a:off x="5280554" y="1964172"/>
            <a:ext cx="87756" cy="73997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8" name="Google Shape;478;p29"/>
          <p:cNvSpPr/>
          <p:nvPr/>
        </p:nvSpPr>
        <p:spPr>
          <a:xfrm>
            <a:off x="5443246" y="1964172"/>
            <a:ext cx="85941" cy="73997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9" name="Google Shape;479;p29"/>
          <p:cNvSpPr/>
          <p:nvPr/>
        </p:nvSpPr>
        <p:spPr>
          <a:xfrm>
            <a:off x="5605938" y="1964172"/>
            <a:ext cx="85941" cy="73997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29"/>
          <p:cNvSpPr/>
          <p:nvPr/>
        </p:nvSpPr>
        <p:spPr>
          <a:xfrm>
            <a:off x="2105291" y="2379127"/>
            <a:ext cx="628848" cy="630683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1" name="Google Shape;481;p29"/>
          <p:cNvSpPr/>
          <p:nvPr/>
        </p:nvSpPr>
        <p:spPr>
          <a:xfrm>
            <a:off x="2105291" y="3130452"/>
            <a:ext cx="628848" cy="180976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2" name="Google Shape;482;p29"/>
          <p:cNvSpPr/>
          <p:nvPr/>
        </p:nvSpPr>
        <p:spPr>
          <a:xfrm>
            <a:off x="2105291" y="3400980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29"/>
          <p:cNvSpPr/>
          <p:nvPr/>
        </p:nvSpPr>
        <p:spPr>
          <a:xfrm>
            <a:off x="2105291" y="3550889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4" name="Google Shape;484;p29"/>
          <p:cNvSpPr/>
          <p:nvPr/>
        </p:nvSpPr>
        <p:spPr>
          <a:xfrm>
            <a:off x="2105291" y="3702613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5" name="Google Shape;485;p29"/>
          <p:cNvSpPr/>
          <p:nvPr/>
        </p:nvSpPr>
        <p:spPr>
          <a:xfrm>
            <a:off x="2105291" y="3852504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Google Shape;486;p29"/>
          <p:cNvSpPr/>
          <p:nvPr/>
        </p:nvSpPr>
        <p:spPr>
          <a:xfrm>
            <a:off x="2905971" y="2379127"/>
            <a:ext cx="1020031" cy="630683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29"/>
          <p:cNvSpPr/>
          <p:nvPr/>
        </p:nvSpPr>
        <p:spPr>
          <a:xfrm>
            <a:off x="2905971" y="3130452"/>
            <a:ext cx="1020031" cy="180976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8" name="Google Shape;488;p29"/>
          <p:cNvSpPr/>
          <p:nvPr/>
        </p:nvSpPr>
        <p:spPr>
          <a:xfrm>
            <a:off x="2905971" y="3400980"/>
            <a:ext cx="1020031" cy="67656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9" name="Google Shape;489;p29"/>
          <p:cNvSpPr/>
          <p:nvPr/>
        </p:nvSpPr>
        <p:spPr>
          <a:xfrm>
            <a:off x="2905971" y="3550889"/>
            <a:ext cx="1020031" cy="67656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0" name="Google Shape;490;p29"/>
          <p:cNvSpPr/>
          <p:nvPr/>
        </p:nvSpPr>
        <p:spPr>
          <a:xfrm>
            <a:off x="2905971" y="3702613"/>
            <a:ext cx="1020031" cy="67656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1" name="Google Shape;491;p29"/>
          <p:cNvSpPr/>
          <p:nvPr/>
        </p:nvSpPr>
        <p:spPr>
          <a:xfrm>
            <a:off x="2905971" y="3852504"/>
            <a:ext cx="628848" cy="67656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2" name="Google Shape;492;p29"/>
          <p:cNvSpPr/>
          <p:nvPr/>
        </p:nvSpPr>
        <p:spPr>
          <a:xfrm>
            <a:off x="1300962" y="3700780"/>
            <a:ext cx="2780393" cy="1520904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374083" y="3786602"/>
            <a:ext cx="2634173" cy="143508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4" name="Google Shape;494;p29"/>
          <p:cNvSpPr/>
          <p:nvPr/>
        </p:nvSpPr>
        <p:spPr>
          <a:xfrm>
            <a:off x="1041401" y="5221675"/>
            <a:ext cx="3299532" cy="232181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5" name="Google Shape;495;p29"/>
          <p:cNvSpPr/>
          <p:nvPr/>
        </p:nvSpPr>
        <p:spPr>
          <a:xfrm>
            <a:off x="2381333" y="5197909"/>
            <a:ext cx="619715" cy="49370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6" name="Google Shape;496;p29"/>
          <p:cNvSpPr/>
          <p:nvPr/>
        </p:nvSpPr>
        <p:spPr>
          <a:xfrm>
            <a:off x="1041401" y="5221675"/>
            <a:ext cx="3299532" cy="233984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7" name="Google Shape;497;p29"/>
          <p:cNvSpPr/>
          <p:nvPr/>
        </p:nvSpPr>
        <p:spPr>
          <a:xfrm>
            <a:off x="1374083" y="3786601"/>
            <a:ext cx="2634173" cy="107955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8" name="Google Shape;498;p29"/>
          <p:cNvSpPr/>
          <p:nvPr/>
        </p:nvSpPr>
        <p:spPr>
          <a:xfrm>
            <a:off x="1374083" y="3894538"/>
            <a:ext cx="2634173" cy="107876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9" name="Google Shape;499;p29"/>
          <p:cNvSpPr/>
          <p:nvPr/>
        </p:nvSpPr>
        <p:spPr>
          <a:xfrm>
            <a:off x="3514687" y="3894538"/>
            <a:ext cx="493595" cy="107876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0" name="Google Shape;500;p29"/>
          <p:cNvSpPr/>
          <p:nvPr/>
        </p:nvSpPr>
        <p:spPr>
          <a:xfrm>
            <a:off x="3147268" y="3894538"/>
            <a:ext cx="367435" cy="107876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1" name="Google Shape;501;p29"/>
          <p:cNvSpPr/>
          <p:nvPr/>
        </p:nvSpPr>
        <p:spPr>
          <a:xfrm>
            <a:off x="2790797" y="4095635"/>
            <a:ext cx="1133369" cy="285181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2" name="Google Shape;502;p29"/>
          <p:cNvSpPr/>
          <p:nvPr/>
        </p:nvSpPr>
        <p:spPr>
          <a:xfrm>
            <a:off x="2790797" y="4461237"/>
            <a:ext cx="868327" cy="60339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3" name="Google Shape;503;p29"/>
          <p:cNvSpPr/>
          <p:nvPr/>
        </p:nvSpPr>
        <p:spPr>
          <a:xfrm>
            <a:off x="2790797" y="4592841"/>
            <a:ext cx="1133369" cy="60339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4" name="Google Shape;504;p29"/>
          <p:cNvSpPr/>
          <p:nvPr/>
        </p:nvSpPr>
        <p:spPr>
          <a:xfrm>
            <a:off x="2790797" y="4724467"/>
            <a:ext cx="1133369" cy="62173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5" name="Google Shape;505;p29"/>
          <p:cNvSpPr/>
          <p:nvPr/>
        </p:nvSpPr>
        <p:spPr>
          <a:xfrm>
            <a:off x="2790797" y="4857907"/>
            <a:ext cx="1133369" cy="60339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6" name="Google Shape;506;p29"/>
          <p:cNvSpPr/>
          <p:nvPr/>
        </p:nvSpPr>
        <p:spPr>
          <a:xfrm>
            <a:off x="2790796" y="4989531"/>
            <a:ext cx="630683" cy="60339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7" name="Google Shape;507;p29"/>
          <p:cNvSpPr/>
          <p:nvPr/>
        </p:nvSpPr>
        <p:spPr>
          <a:xfrm>
            <a:off x="3496422" y="4996830"/>
            <a:ext cx="111524" cy="10604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8" name="Google Shape;508;p29"/>
          <p:cNvSpPr/>
          <p:nvPr/>
        </p:nvSpPr>
        <p:spPr>
          <a:xfrm>
            <a:off x="3642663" y="4996830"/>
            <a:ext cx="111524" cy="10604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9" name="Google Shape;509;p29"/>
          <p:cNvSpPr/>
          <p:nvPr/>
        </p:nvSpPr>
        <p:spPr>
          <a:xfrm>
            <a:off x="3790719" y="4996830"/>
            <a:ext cx="111524" cy="10604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0" name="Google Shape;510;p29"/>
          <p:cNvSpPr/>
          <p:nvPr/>
        </p:nvSpPr>
        <p:spPr>
          <a:xfrm>
            <a:off x="3606093" y="3815934"/>
            <a:ext cx="58524" cy="49929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1" name="Google Shape;511;p29"/>
          <p:cNvSpPr/>
          <p:nvPr/>
        </p:nvSpPr>
        <p:spPr>
          <a:xfrm>
            <a:off x="3713949" y="3815934"/>
            <a:ext cx="60339" cy="49929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2" name="Google Shape;512;p29"/>
          <p:cNvSpPr/>
          <p:nvPr/>
        </p:nvSpPr>
        <p:spPr>
          <a:xfrm>
            <a:off x="3825456" y="3815934"/>
            <a:ext cx="56689" cy="49929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3" name="Google Shape;513;p29"/>
          <p:cNvSpPr/>
          <p:nvPr/>
        </p:nvSpPr>
        <p:spPr>
          <a:xfrm>
            <a:off x="1460005" y="4095635"/>
            <a:ext cx="425939" cy="425939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4" name="Google Shape;514;p29"/>
          <p:cNvSpPr/>
          <p:nvPr/>
        </p:nvSpPr>
        <p:spPr>
          <a:xfrm>
            <a:off x="1460005" y="4601995"/>
            <a:ext cx="425939" cy="122492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29"/>
          <p:cNvSpPr/>
          <p:nvPr/>
        </p:nvSpPr>
        <p:spPr>
          <a:xfrm>
            <a:off x="1460005" y="4786620"/>
            <a:ext cx="425939" cy="45723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29"/>
          <p:cNvSpPr/>
          <p:nvPr/>
        </p:nvSpPr>
        <p:spPr>
          <a:xfrm>
            <a:off x="1460005" y="4887159"/>
            <a:ext cx="425939" cy="45723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29"/>
          <p:cNvSpPr/>
          <p:nvPr/>
        </p:nvSpPr>
        <p:spPr>
          <a:xfrm>
            <a:off x="1460005" y="4989531"/>
            <a:ext cx="425939" cy="45703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29"/>
          <p:cNvSpPr/>
          <p:nvPr/>
        </p:nvSpPr>
        <p:spPr>
          <a:xfrm>
            <a:off x="1460005" y="5090070"/>
            <a:ext cx="425939" cy="45703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9" name="Google Shape;519;p29"/>
          <p:cNvSpPr/>
          <p:nvPr/>
        </p:nvSpPr>
        <p:spPr>
          <a:xfrm>
            <a:off x="2001103" y="4095635"/>
            <a:ext cx="689167" cy="425939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0" name="Google Shape;520;p29"/>
          <p:cNvSpPr/>
          <p:nvPr/>
        </p:nvSpPr>
        <p:spPr>
          <a:xfrm>
            <a:off x="2001103" y="4601995"/>
            <a:ext cx="689167" cy="122492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1" name="Google Shape;521;p29"/>
          <p:cNvSpPr/>
          <p:nvPr/>
        </p:nvSpPr>
        <p:spPr>
          <a:xfrm>
            <a:off x="2001103" y="4786620"/>
            <a:ext cx="689167" cy="45723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2" name="Google Shape;522;p29"/>
          <p:cNvSpPr/>
          <p:nvPr/>
        </p:nvSpPr>
        <p:spPr>
          <a:xfrm>
            <a:off x="2001103" y="4887159"/>
            <a:ext cx="689167" cy="45723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3" name="Google Shape;523;p29"/>
          <p:cNvSpPr/>
          <p:nvPr/>
        </p:nvSpPr>
        <p:spPr>
          <a:xfrm>
            <a:off x="2001103" y="4989531"/>
            <a:ext cx="689167" cy="45703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29"/>
          <p:cNvSpPr/>
          <p:nvPr/>
        </p:nvSpPr>
        <p:spPr>
          <a:xfrm>
            <a:off x="2001103" y="5090070"/>
            <a:ext cx="425939" cy="45703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29"/>
          <p:cNvSpPr/>
          <p:nvPr/>
        </p:nvSpPr>
        <p:spPr>
          <a:xfrm>
            <a:off x="4399455" y="4453919"/>
            <a:ext cx="1658011" cy="999931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29"/>
          <p:cNvSpPr/>
          <p:nvPr/>
        </p:nvSpPr>
        <p:spPr>
          <a:xfrm>
            <a:off x="4443323" y="4503272"/>
            <a:ext cx="1502639" cy="899393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7" name="Google Shape;527;p29"/>
          <p:cNvSpPr/>
          <p:nvPr/>
        </p:nvSpPr>
        <p:spPr>
          <a:xfrm>
            <a:off x="5955107" y="4917775"/>
            <a:ext cx="82292" cy="70388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8" name="Google Shape;528;p29"/>
          <p:cNvSpPr/>
          <p:nvPr/>
        </p:nvSpPr>
        <p:spPr>
          <a:xfrm>
            <a:off x="4443323" y="4503271"/>
            <a:ext cx="1502639" cy="76789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29"/>
          <p:cNvSpPr/>
          <p:nvPr/>
        </p:nvSpPr>
        <p:spPr>
          <a:xfrm>
            <a:off x="5711960" y="4523392"/>
            <a:ext cx="36589" cy="31505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29"/>
          <p:cNvSpPr/>
          <p:nvPr/>
        </p:nvSpPr>
        <p:spPr>
          <a:xfrm>
            <a:off x="5788750" y="4523392"/>
            <a:ext cx="36569" cy="31505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29"/>
          <p:cNvSpPr/>
          <p:nvPr/>
        </p:nvSpPr>
        <p:spPr>
          <a:xfrm>
            <a:off x="5867354" y="4523392"/>
            <a:ext cx="36569" cy="31505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29"/>
          <p:cNvSpPr/>
          <p:nvPr/>
        </p:nvSpPr>
        <p:spPr>
          <a:xfrm>
            <a:off x="4443323" y="4580040"/>
            <a:ext cx="1502639" cy="62173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29"/>
          <p:cNvSpPr/>
          <p:nvPr/>
        </p:nvSpPr>
        <p:spPr>
          <a:xfrm>
            <a:off x="5664443" y="4580040"/>
            <a:ext cx="281533" cy="62173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29"/>
          <p:cNvSpPr/>
          <p:nvPr/>
        </p:nvSpPr>
        <p:spPr>
          <a:xfrm>
            <a:off x="5454212" y="4580040"/>
            <a:ext cx="210248" cy="62173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29"/>
          <p:cNvSpPr/>
          <p:nvPr/>
        </p:nvSpPr>
        <p:spPr>
          <a:xfrm>
            <a:off x="5251300" y="4695215"/>
            <a:ext cx="647133" cy="162711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29"/>
          <p:cNvSpPr/>
          <p:nvPr/>
        </p:nvSpPr>
        <p:spPr>
          <a:xfrm>
            <a:off x="5251301" y="4903610"/>
            <a:ext cx="495409" cy="34756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29"/>
          <p:cNvSpPr/>
          <p:nvPr/>
        </p:nvSpPr>
        <p:spPr>
          <a:xfrm>
            <a:off x="5251300" y="4978545"/>
            <a:ext cx="647133" cy="34756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29"/>
          <p:cNvSpPr/>
          <p:nvPr/>
        </p:nvSpPr>
        <p:spPr>
          <a:xfrm>
            <a:off x="5251300" y="5053499"/>
            <a:ext cx="647133" cy="34756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29"/>
          <p:cNvSpPr/>
          <p:nvPr/>
        </p:nvSpPr>
        <p:spPr>
          <a:xfrm>
            <a:off x="5251300" y="5130270"/>
            <a:ext cx="647133" cy="32941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29"/>
          <p:cNvSpPr/>
          <p:nvPr/>
        </p:nvSpPr>
        <p:spPr>
          <a:xfrm>
            <a:off x="5251300" y="5205225"/>
            <a:ext cx="360136" cy="34756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29"/>
          <p:cNvSpPr/>
          <p:nvPr/>
        </p:nvSpPr>
        <p:spPr>
          <a:xfrm>
            <a:off x="5653475" y="5208874"/>
            <a:ext cx="63988" cy="6035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29"/>
          <p:cNvSpPr/>
          <p:nvPr/>
        </p:nvSpPr>
        <p:spPr>
          <a:xfrm>
            <a:off x="5737563" y="5208874"/>
            <a:ext cx="63988" cy="6035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29"/>
          <p:cNvSpPr/>
          <p:nvPr/>
        </p:nvSpPr>
        <p:spPr>
          <a:xfrm>
            <a:off x="5821651" y="5205207"/>
            <a:ext cx="63988" cy="6035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29"/>
          <p:cNvSpPr/>
          <p:nvPr/>
        </p:nvSpPr>
        <p:spPr>
          <a:xfrm>
            <a:off x="4490860" y="4695215"/>
            <a:ext cx="243128" cy="243148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29"/>
          <p:cNvSpPr/>
          <p:nvPr/>
        </p:nvSpPr>
        <p:spPr>
          <a:xfrm>
            <a:off x="4490860" y="4984049"/>
            <a:ext cx="243128" cy="69471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29"/>
          <p:cNvSpPr/>
          <p:nvPr/>
        </p:nvSpPr>
        <p:spPr>
          <a:xfrm>
            <a:off x="4490860" y="5088235"/>
            <a:ext cx="243128" cy="25603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29"/>
          <p:cNvSpPr/>
          <p:nvPr/>
        </p:nvSpPr>
        <p:spPr>
          <a:xfrm>
            <a:off x="4490860" y="5146739"/>
            <a:ext cx="243128" cy="25603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29"/>
          <p:cNvSpPr/>
          <p:nvPr/>
        </p:nvSpPr>
        <p:spPr>
          <a:xfrm>
            <a:off x="4490860" y="5205225"/>
            <a:ext cx="243128" cy="25623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29"/>
          <p:cNvSpPr/>
          <p:nvPr/>
        </p:nvSpPr>
        <p:spPr>
          <a:xfrm>
            <a:off x="4490860" y="5261894"/>
            <a:ext cx="243128" cy="27437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29"/>
          <p:cNvSpPr/>
          <p:nvPr/>
        </p:nvSpPr>
        <p:spPr>
          <a:xfrm>
            <a:off x="4799795" y="4695215"/>
            <a:ext cx="394852" cy="243148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29"/>
          <p:cNvSpPr/>
          <p:nvPr/>
        </p:nvSpPr>
        <p:spPr>
          <a:xfrm>
            <a:off x="4799795" y="4984049"/>
            <a:ext cx="394852" cy="69471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29"/>
          <p:cNvSpPr/>
          <p:nvPr/>
        </p:nvSpPr>
        <p:spPr>
          <a:xfrm>
            <a:off x="4799795" y="5088235"/>
            <a:ext cx="394852" cy="25603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29"/>
          <p:cNvSpPr/>
          <p:nvPr/>
        </p:nvSpPr>
        <p:spPr>
          <a:xfrm>
            <a:off x="4799795" y="5146739"/>
            <a:ext cx="394852" cy="25603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29"/>
          <p:cNvSpPr/>
          <p:nvPr/>
        </p:nvSpPr>
        <p:spPr>
          <a:xfrm>
            <a:off x="4799795" y="5205225"/>
            <a:ext cx="394852" cy="25623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29"/>
          <p:cNvSpPr/>
          <p:nvPr/>
        </p:nvSpPr>
        <p:spPr>
          <a:xfrm>
            <a:off x="4799795" y="5261894"/>
            <a:ext cx="243128" cy="27437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1E4A243-7278-B5FE-63E8-B205EA6069A2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1FBB81-86D1-9ECA-FA83-0DECACE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234 -1.11111E-6 L 0.87318 0.87454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188261" y="836026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0A516E4-C331-F3C3-7FFA-B4A034EA918A}"/>
              </a:ext>
            </a:extLst>
          </p:cNvPr>
          <p:cNvGrpSpPr/>
          <p:nvPr/>
        </p:nvGrpSpPr>
        <p:grpSpPr>
          <a:xfrm>
            <a:off x="3429000" y="1707768"/>
            <a:ext cx="5867400" cy="3641472"/>
            <a:chOff x="3429000" y="1707768"/>
            <a:chExt cx="5867400" cy="3641472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54FFBD49-A1F5-0D4B-FFAC-0B96EAD1B6EB}"/>
                </a:ext>
              </a:extLst>
            </p:cNvPr>
            <p:cNvGrpSpPr/>
            <p:nvPr/>
          </p:nvGrpSpPr>
          <p:grpSpPr>
            <a:xfrm>
              <a:off x="3429000" y="1707768"/>
              <a:ext cx="5867400" cy="3641472"/>
              <a:chOff x="3429000" y="1707768"/>
              <a:chExt cx="5867400" cy="3641472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762DBA6-5899-4A3C-21F8-D539038C4BC4}"/>
                  </a:ext>
                </a:extLst>
              </p:cNvPr>
              <p:cNvSpPr/>
              <p:nvPr/>
            </p:nvSpPr>
            <p:spPr>
              <a:xfrm>
                <a:off x="3429000" y="1707768"/>
                <a:ext cx="5867400" cy="3641472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C4A3656C-22B8-4FFF-ED2E-1BEA09EE78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59194"/>
              <a:stretch/>
            </p:blipFill>
            <p:spPr>
              <a:xfrm>
                <a:off x="3746388" y="2360930"/>
                <a:ext cx="1980042" cy="2708010"/>
              </a:xfrm>
              <a:prstGeom prst="rect">
                <a:avLst/>
              </a:prstGeom>
            </p:spPr>
          </p:pic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C21EEB9F-5725-9AC3-50C8-F3C83A473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46" r="68"/>
              <a:stretch/>
            </p:blipFill>
            <p:spPr>
              <a:xfrm>
                <a:off x="6041077" y="2360930"/>
                <a:ext cx="2973384" cy="2708010"/>
              </a:xfrm>
              <a:prstGeom prst="rect">
                <a:avLst/>
              </a:prstGeom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427E342-8D12-3466-3168-0E2022ED87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1076" y="1997295"/>
                <a:ext cx="291610" cy="2916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F2A6CF9D-163F-2B05-7A02-58ED4C28E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388" y="1997295"/>
                <a:ext cx="334280" cy="334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9DAFEE6-C3D9-97CB-321E-7B82C52915E2}"/>
                </a:ext>
              </a:extLst>
            </p:cNvPr>
            <p:cNvSpPr txBox="1"/>
            <p:nvPr/>
          </p:nvSpPr>
          <p:spPr>
            <a:xfrm>
              <a:off x="6332686" y="2004600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9D7588-595D-8028-9B1E-DE6BBAD47D4D}"/>
                </a:ext>
              </a:extLst>
            </p:cNvPr>
            <p:cNvSpPr txBox="1"/>
            <p:nvPr/>
          </p:nvSpPr>
          <p:spPr>
            <a:xfrm>
              <a:off x="4013118" y="202078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Paint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Moldura 6">
            <a:extLst>
              <a:ext uri="{FF2B5EF4-FFF2-40B4-BE49-F238E27FC236}">
                <a16:creationId xmlns:a16="http://schemas.microsoft.com/office/drawing/2014/main" id="{3A8F67CD-A731-A069-8DFA-B8275E9EB76A}"/>
              </a:ext>
            </a:extLst>
          </p:cNvPr>
          <p:cNvSpPr>
            <a:spLocks noChangeAspect="1"/>
          </p:cNvSpPr>
          <p:nvPr/>
        </p:nvSpPr>
        <p:spPr>
          <a:xfrm>
            <a:off x="3662680" y="1916429"/>
            <a:ext cx="2143760" cy="3233803"/>
          </a:xfrm>
          <a:prstGeom prst="frame">
            <a:avLst>
              <a:gd name="adj1" fmla="val 16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1" name="Moldura 20">
            <a:extLst>
              <a:ext uri="{FF2B5EF4-FFF2-40B4-BE49-F238E27FC236}">
                <a16:creationId xmlns:a16="http://schemas.microsoft.com/office/drawing/2014/main" id="{4F13205F-E84C-F8F5-5A88-AF4BC629B08A}"/>
              </a:ext>
            </a:extLst>
          </p:cNvPr>
          <p:cNvSpPr>
            <a:spLocks noChangeAspect="1"/>
          </p:cNvSpPr>
          <p:nvPr/>
        </p:nvSpPr>
        <p:spPr>
          <a:xfrm>
            <a:off x="5962904" y="1916429"/>
            <a:ext cx="3128264" cy="3233803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2D09CED-3648-21EF-308C-B6F85C2F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18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65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51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41019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6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46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7" grpId="0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59486" y="636608"/>
            <a:ext cx="6932514" cy="5926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F05A5996-862A-F198-AD86-123104209228}"/>
              </a:ext>
            </a:extLst>
          </p:cNvPr>
          <p:cNvGrpSpPr/>
          <p:nvPr/>
        </p:nvGrpSpPr>
        <p:grpSpPr>
          <a:xfrm>
            <a:off x="5292973" y="162434"/>
            <a:ext cx="6895684" cy="18761229"/>
            <a:chOff x="5292973" y="-4221992"/>
            <a:chExt cx="6895684" cy="18761229"/>
          </a:xfrm>
        </p:grpSpPr>
        <p:sp>
          <p:nvSpPr>
            <p:cNvPr id="93" name="Fluxograma: Fita Perfurada 92">
              <a:extLst>
                <a:ext uri="{FF2B5EF4-FFF2-40B4-BE49-F238E27FC236}">
                  <a16:creationId xmlns:a16="http://schemas.microsoft.com/office/drawing/2014/main" id="{2C588B57-3EFD-6003-B025-E66DDBF44221}"/>
                </a:ext>
              </a:extLst>
            </p:cNvPr>
            <p:cNvSpPr/>
            <p:nvPr/>
          </p:nvSpPr>
          <p:spPr>
            <a:xfrm>
              <a:off x="5292973" y="192302"/>
              <a:ext cx="6895684" cy="5525589"/>
            </a:xfrm>
            <a:prstGeom prst="flowChartPunchedTap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941C7F03-DCC5-1B3D-3968-8CB9A4EE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39585"/>
              <a:ext cx="1744494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3C5CE552-5425-DB5D-DE12-097F9E6F67D4}"/>
                </a:ext>
              </a:extLst>
            </p:cNvPr>
            <p:cNvSpPr/>
            <p:nvPr/>
          </p:nvSpPr>
          <p:spPr>
            <a:xfrm>
              <a:off x="8580747" y="170627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BDB6CF10-1DF0-C37E-3197-DFF53091BB1F}"/>
                </a:ext>
              </a:extLst>
            </p:cNvPr>
            <p:cNvSpPr/>
            <p:nvPr/>
          </p:nvSpPr>
          <p:spPr>
            <a:xfrm>
              <a:off x="8806313" y="2131829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458D2424-35C2-6E1B-5C9C-4CA9B43799E9}"/>
                </a:ext>
              </a:extLst>
            </p:cNvPr>
            <p:cNvSpPr txBox="1"/>
            <p:nvPr/>
          </p:nvSpPr>
          <p:spPr>
            <a:xfrm>
              <a:off x="8806313" y="1770926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98" name="Fluxograma: Fita Perfurada 97">
              <a:extLst>
                <a:ext uri="{FF2B5EF4-FFF2-40B4-BE49-F238E27FC236}">
                  <a16:creationId xmlns:a16="http://schemas.microsoft.com/office/drawing/2014/main" id="{EAEFB71E-5D9D-807D-7404-4CBCF0AD70F7}"/>
                </a:ext>
              </a:extLst>
            </p:cNvPr>
            <p:cNvSpPr/>
            <p:nvPr/>
          </p:nvSpPr>
          <p:spPr>
            <a:xfrm>
              <a:off x="5292973" y="-4221992"/>
              <a:ext cx="6895684" cy="5525589"/>
            </a:xfrm>
            <a:prstGeom prst="flowChartPunchedTape">
              <a:avLst/>
            </a:prstGeom>
            <a:gradFill flip="none" rotWithShape="1">
              <a:gsLst>
                <a:gs pos="32000">
                  <a:schemeClr val="accent1">
                    <a:lumMod val="40000"/>
                    <a:lumOff val="60000"/>
                  </a:schemeClr>
                </a:gs>
                <a:gs pos="37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AEB8E3BD-8486-86C1-5246-84178720995B}"/>
                </a:ext>
              </a:extLst>
            </p:cNvPr>
            <p:cNvSpPr/>
            <p:nvPr/>
          </p:nvSpPr>
          <p:spPr>
            <a:xfrm>
              <a:off x="8580747" y="-270802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DD5166B-932D-04F7-9368-83C23CF089C4}"/>
                </a:ext>
              </a:extLst>
            </p:cNvPr>
            <p:cNvSpPr/>
            <p:nvPr/>
          </p:nvSpPr>
          <p:spPr>
            <a:xfrm>
              <a:off x="8806313" y="-228777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22224EE4-5657-7034-2463-06B7A56D9F4E}"/>
                </a:ext>
              </a:extLst>
            </p:cNvPr>
            <p:cNvSpPr txBox="1"/>
            <p:nvPr/>
          </p:nvSpPr>
          <p:spPr>
            <a:xfrm>
              <a:off x="8806313" y="-2643368"/>
              <a:ext cx="2239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</a:t>
              </a:r>
              <a:r>
                <a:rPr lang="pt-PT" b="1" dirty="0" err="1"/>
                <a:t>Python</a:t>
              </a:r>
              <a:r>
                <a:rPr lang="pt-PT" b="1" dirty="0"/>
                <a:t>:</a:t>
              </a:r>
            </a:p>
          </p:txBody>
        </p:sp>
        <p:sp>
          <p:nvSpPr>
            <p:cNvPr id="102" name="Fluxograma: Fita Perfurada 101">
              <a:extLst>
                <a:ext uri="{FF2B5EF4-FFF2-40B4-BE49-F238E27FC236}">
                  <a16:creationId xmlns:a16="http://schemas.microsoft.com/office/drawing/2014/main" id="{279C6E1D-7FE7-E899-2389-A7CE865AE8B4}"/>
                </a:ext>
              </a:extLst>
            </p:cNvPr>
            <p:cNvSpPr/>
            <p:nvPr/>
          </p:nvSpPr>
          <p:spPr>
            <a:xfrm>
              <a:off x="5292973" y="4599354"/>
              <a:ext cx="6895684" cy="5525589"/>
            </a:xfrm>
            <a:prstGeom prst="flowChartPunchedTap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01C1F43B-1F59-8CFE-95BE-F04CBBADC0F9}"/>
                </a:ext>
              </a:extLst>
            </p:cNvPr>
            <p:cNvSpPr/>
            <p:nvPr/>
          </p:nvSpPr>
          <p:spPr>
            <a:xfrm>
              <a:off x="8580747" y="6113324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93FBE7AB-D7BA-B162-BA54-6FA125156269}"/>
                </a:ext>
              </a:extLst>
            </p:cNvPr>
            <p:cNvSpPr/>
            <p:nvPr/>
          </p:nvSpPr>
          <p:spPr>
            <a:xfrm>
              <a:off x="8806313" y="653888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27231531-64F6-B54F-DC6F-5F652A0E9B6F}"/>
                </a:ext>
              </a:extLst>
            </p:cNvPr>
            <p:cNvSpPr txBox="1"/>
            <p:nvPr/>
          </p:nvSpPr>
          <p:spPr>
            <a:xfrm>
              <a:off x="8806313" y="6177978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106" name="Fluxograma: Fita Perfurada 105">
              <a:extLst>
                <a:ext uri="{FF2B5EF4-FFF2-40B4-BE49-F238E27FC236}">
                  <a16:creationId xmlns:a16="http://schemas.microsoft.com/office/drawing/2014/main" id="{61F3951B-992D-2FD3-C661-8ACD59EF59D3}"/>
                </a:ext>
              </a:extLst>
            </p:cNvPr>
            <p:cNvSpPr/>
            <p:nvPr/>
          </p:nvSpPr>
          <p:spPr>
            <a:xfrm>
              <a:off x="5292973" y="9013648"/>
              <a:ext cx="6895684" cy="5525589"/>
            </a:xfrm>
            <a:prstGeom prst="flowChartPunchedTape">
              <a:avLst/>
            </a:prstGeom>
            <a:solidFill>
              <a:srgbClr val="FFF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6CD06E50-17A8-347B-22F1-3575CE0A75B4}"/>
                </a:ext>
              </a:extLst>
            </p:cNvPr>
            <p:cNvSpPr/>
            <p:nvPr/>
          </p:nvSpPr>
          <p:spPr>
            <a:xfrm>
              <a:off x="8580747" y="10542858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D16AFD9C-E54C-9667-A14A-98413F2FACCE}"/>
                </a:ext>
              </a:extLst>
            </p:cNvPr>
            <p:cNvSpPr/>
            <p:nvPr/>
          </p:nvSpPr>
          <p:spPr>
            <a:xfrm>
              <a:off x="8806313" y="10968415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42ED9A5-4D74-2718-E277-49D936334240}"/>
                </a:ext>
              </a:extLst>
            </p:cNvPr>
            <p:cNvSpPr txBox="1"/>
            <p:nvPr/>
          </p:nvSpPr>
          <p:spPr>
            <a:xfrm>
              <a:off x="8806313" y="10607512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7C687513-CD81-455E-AC21-FADCB3926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6068016" y="6483085"/>
              <a:ext cx="1795595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7B9FF427-162D-DEBB-4FD5-8A40527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016" y="-2401758"/>
              <a:ext cx="1580461" cy="1580461"/>
            </a:xfrm>
            <a:prstGeom prst="rect">
              <a:avLst/>
            </a:prstGeom>
            <a:effectLst>
              <a:glow>
                <a:schemeClr val="tx1"/>
              </a:glow>
              <a:outerShdw blurRad="50800" dist="50800" dir="5400000" algn="ctr" rotWithShape="0">
                <a:schemeClr val="tx1">
                  <a:alpha val="77000"/>
                </a:schemeClr>
              </a:outerShdw>
            </a:effectLst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D27AD39C-B140-6BF7-F0C1-C5F218524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6036133" y="10684731"/>
              <a:ext cx="1847819" cy="2065917"/>
            </a:xfrm>
            <a:prstGeom prst="rect">
              <a:avLst/>
            </a:prstGeom>
            <a:effectLst>
              <a:outerShdw blurRad="88900" dist="38100" dir="5400000" algn="t" rotWithShape="0">
                <a:prstClr val="black">
                  <a:alpha val="81000"/>
                </a:prstClr>
              </a:outerShdw>
            </a:effectLst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4AFB6B0E-108C-8CEA-7055-B9274D29643B}"/>
                </a:ext>
              </a:extLst>
            </p:cNvPr>
            <p:cNvSpPr/>
            <p:nvPr/>
          </p:nvSpPr>
          <p:spPr>
            <a:xfrm>
              <a:off x="8802970" y="-2287772"/>
              <a:ext cx="78901" cy="1664041"/>
            </a:xfrm>
            <a:prstGeom prst="rect">
              <a:avLst/>
            </a:prstGeom>
            <a:gradFill flip="none" rotWithShape="1">
              <a:gsLst>
                <a:gs pos="48000">
                  <a:schemeClr val="accent1">
                    <a:lumMod val="75000"/>
                  </a:schemeClr>
                </a:gs>
                <a:gs pos="52000">
                  <a:srgbClr val="FFC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35BBA401-CE8B-714A-B131-23A2D49DEDB5}"/>
                </a:ext>
              </a:extLst>
            </p:cNvPr>
            <p:cNvSpPr/>
            <p:nvPr/>
          </p:nvSpPr>
          <p:spPr>
            <a:xfrm>
              <a:off x="8802970" y="2131828"/>
              <a:ext cx="78901" cy="1664041"/>
            </a:xfrm>
            <a:prstGeom prst="rect">
              <a:avLst/>
            </a:prstGeom>
            <a:solidFill>
              <a:srgbClr val="E34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FB4F4470-08AE-5D87-6F99-B9DD2EE59632}"/>
                </a:ext>
              </a:extLst>
            </p:cNvPr>
            <p:cNvSpPr txBox="1"/>
            <p:nvPr/>
          </p:nvSpPr>
          <p:spPr>
            <a:xfrm>
              <a:off x="8816982" y="-2098570"/>
              <a:ext cx="28263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n 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 input(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'Qual é o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seu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:'</a:t>
              </a:r>
              <a:r>
                <a:rPr lang="en-US" sz="1200" b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 n == 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'Ayres'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f'Olá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chefe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Olá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usuário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print(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f'Bom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dia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{n}!'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DA8EDFF3-C9C9-228C-6669-DB57B8A618CB}"/>
                </a:ext>
              </a:extLst>
            </p:cNvPr>
            <p:cNvSpPr txBox="1"/>
            <p:nvPr/>
          </p:nvSpPr>
          <p:spPr>
            <a:xfrm>
              <a:off x="8805671" y="2172275"/>
              <a:ext cx="27007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!DOCTYPE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Tag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de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títu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de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EBAF1A7-9147-ABE2-8865-386D3235CBB5}"/>
                </a:ext>
              </a:extLst>
            </p:cNvPr>
            <p:cNvSpPr/>
            <p:nvPr/>
          </p:nvSpPr>
          <p:spPr>
            <a:xfrm>
              <a:off x="8802970" y="6536188"/>
              <a:ext cx="78901" cy="1664041"/>
            </a:xfrm>
            <a:prstGeom prst="rect">
              <a:avLst/>
            </a:prstGeom>
            <a:solidFill>
              <a:srgbClr val="027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E8ED963-FBDB-36E5-F64B-28FC040D3C33}"/>
                </a:ext>
              </a:extLst>
            </p:cNvPr>
            <p:cNvSpPr txBox="1"/>
            <p:nvPr/>
          </p:nvSpPr>
          <p:spPr>
            <a:xfrm>
              <a:off x="8846820" y="6586136"/>
              <a:ext cx="2865442" cy="1582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background-color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b="0" i="0" dirty="0" err="1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lightblue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sz="1200" dirty="0"/>
              </a:b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white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text-align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center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DBF94F7B-3755-6B5D-5CA3-B31E25280FDF}"/>
                </a:ext>
              </a:extLst>
            </p:cNvPr>
            <p:cNvSpPr/>
            <p:nvPr/>
          </p:nvSpPr>
          <p:spPr>
            <a:xfrm>
              <a:off x="8810590" y="10955788"/>
              <a:ext cx="78901" cy="1664041"/>
            </a:xfrm>
            <a:prstGeom prst="rect">
              <a:avLst/>
            </a:prstGeom>
            <a:solidFill>
              <a:srgbClr val="E7C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B1B9B062-717F-1E54-2C4C-31B3C9AEF7F4}"/>
                </a:ext>
              </a:extLst>
            </p:cNvPr>
            <p:cNvSpPr txBox="1"/>
            <p:nvPr/>
          </p:nvSpPr>
          <p:spPr>
            <a:xfrm>
              <a:off x="8726770" y="11092948"/>
              <a:ext cx="286544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(c = 1; c &lt;= 15; </a:t>
              </a:r>
              <a:r>
                <a:rPr lang="en-US" sz="1200" b="0" i="0" dirty="0" err="1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c++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(t == 20) {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break;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t = c;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await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sleep(1000);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}</a:t>
              </a:r>
              <a:endParaRPr lang="pt-PT" sz="1200" dirty="0">
                <a:solidFill>
                  <a:srgbClr val="0A080D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8" name="Fluxograma: Fita Perfurada 57">
            <a:extLst>
              <a:ext uri="{FF2B5EF4-FFF2-40B4-BE49-F238E27FC236}">
                <a16:creationId xmlns:a16="http://schemas.microsoft.com/office/drawing/2014/main" id="{779B2D48-4CF4-E34A-C7F7-55F2425A61E4}"/>
              </a:ext>
            </a:extLst>
          </p:cNvPr>
          <p:cNvSpPr/>
          <p:nvPr/>
        </p:nvSpPr>
        <p:spPr>
          <a:xfrm>
            <a:off x="5292973" y="4459502"/>
            <a:ext cx="6895684" cy="5667170"/>
          </a:xfrm>
          <a:prstGeom prst="flowChartPunchedTape">
            <a:avLst/>
          </a:prstGeom>
          <a:solidFill>
            <a:srgbClr val="3D3D3D"/>
          </a:solidFill>
          <a:ln>
            <a:noFill/>
          </a:ln>
          <a:effectLst>
            <a:outerShdw blurRad="139700" dir="12600000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9E1A16F-EDED-5065-4D46-3A525408DD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194"/>
          <a:stretch/>
        </p:blipFill>
        <p:spPr>
          <a:xfrm>
            <a:off x="15473" y="0"/>
            <a:ext cx="4975128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F5B5559-B14F-0AB7-4CA5-AC4BAD5EB7E0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2F09F-FAD9-274C-CC3C-FEC3CC1CB64D}"/>
              </a:ext>
            </a:extLst>
          </p:cNvPr>
          <p:cNvSpPr/>
          <p:nvPr/>
        </p:nvSpPr>
        <p:spPr>
          <a:xfrm>
            <a:off x="5259486" y="607090"/>
            <a:ext cx="6932514" cy="71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A7BDB4-2EC2-1BBA-9430-6A315AFC4120}"/>
              </a:ext>
            </a:extLst>
          </p:cNvPr>
          <p:cNvSpPr txBox="1"/>
          <p:nvPr/>
        </p:nvSpPr>
        <p:spPr>
          <a:xfrm>
            <a:off x="7252492" y="720398"/>
            <a:ext cx="2976646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Linguagens utilizadas</a:t>
            </a:r>
          </a:p>
        </p:txBody>
      </p:sp>
      <p:pic>
        <p:nvPicPr>
          <p:cNvPr id="1026" name="Picture 2" descr="Magnifying Glass Search - Free image on Pixabay">
            <a:extLst>
              <a:ext uri="{FF2B5EF4-FFF2-40B4-BE49-F238E27FC236}">
                <a16:creationId xmlns:a16="http://schemas.microsoft.com/office/drawing/2014/main" id="{D07DFD80-421E-7272-E61E-6D60346A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87468" y="807274"/>
            <a:ext cx="322802" cy="3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pera GX">
            <a:extLst>
              <a:ext uri="{FF2B5EF4-FFF2-40B4-BE49-F238E27FC236}">
                <a16:creationId xmlns:a16="http://schemas.microsoft.com/office/drawing/2014/main" id="{CD8B9BD6-1E7A-1E64-3B8F-88EB0E53A1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0573" r="100000">
                        <a14:backgroundMark x1="43542" y1="95370" x2="43542" y2="9815"/>
                        <a14:backgroundMark x1="43594" y1="10000" x2="98958" y2="10000"/>
                        <a14:backgroundMark x1="99063" y1="10000" x2="99740" y2="95648"/>
                        <a14:backgroundMark x1="43698" y1="94815" x2="99219" y2="95093"/>
                        <a14:backgroundMark x1="51667" y1="18333" x2="84583" y2="33426"/>
                        <a14:backgroundMark x1="56302" y1="65185" x2="84792" y2="18889"/>
                        <a14:backgroundMark x1="47292" y1="12870" x2="93802" y2="15278"/>
                      </a14:backgroundRemoval>
                    </a14:imgEffect>
                  </a14:imgLayer>
                </a14:imgProps>
              </a:ext>
            </a:extLst>
          </a:blip>
          <a:srcRect l="40823"/>
          <a:stretch/>
        </p:blipFill>
        <p:spPr>
          <a:xfrm>
            <a:off x="4986004" y="0"/>
            <a:ext cx="7205996" cy="6858000"/>
          </a:xfrm>
          <a:prstGeom prst="rect">
            <a:avLst/>
          </a:prstGeom>
        </p:spPr>
      </p:pic>
      <p:sp>
        <p:nvSpPr>
          <p:cNvPr id="13" name="Enquadramento teorico">
            <a:extLst>
              <a:ext uri="{FF2B5EF4-FFF2-40B4-BE49-F238E27FC236}">
                <a16:creationId xmlns:a16="http://schemas.microsoft.com/office/drawing/2014/main" id="{6536A3E9-BEC3-C5DC-581E-9A8E38635DA6}"/>
              </a:ext>
            </a:extLst>
          </p:cNvPr>
          <p:cNvSpPr txBox="1"/>
          <p:nvPr/>
        </p:nvSpPr>
        <p:spPr>
          <a:xfrm>
            <a:off x="6412230" y="376258"/>
            <a:ext cx="3738464" cy="230832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A00BB11E-AE49-DBDE-DEA0-B08B491278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2661" y="0"/>
            <a:ext cx="7244220" cy="65990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C35D2-21A5-F939-6788-F85B796B8F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916" t="95371"/>
          <a:stretch/>
        </p:blipFill>
        <p:spPr>
          <a:xfrm>
            <a:off x="-111760" y="6551907"/>
            <a:ext cx="12303760" cy="317547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028CB762-B054-4E2A-6158-CF3FD58B54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672" t="5402" r="9759" b="-2"/>
          <a:stretch/>
        </p:blipFill>
        <p:spPr>
          <a:xfrm>
            <a:off x="5088255" y="6551908"/>
            <a:ext cx="394335" cy="318270"/>
          </a:xfrm>
          <a:prstGeom prst="rect">
            <a:avLst/>
          </a:prstGeom>
          <a:ln>
            <a:noFill/>
          </a:ln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F743111-7CBA-D4CA-B26D-B2572D74AEB9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B876E8-5F88-5592-23D6-0ADC448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117 -0.635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63588 L 0.00078 -1.27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1.27362 L -0.00117 -1.922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14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6" grpId="0"/>
      <p:bldP spid="2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24063E7-7F2A-3A59-A0ED-360863BB2F52}"/>
              </a:ext>
            </a:extLst>
          </p:cNvPr>
          <p:cNvGrpSpPr/>
          <p:nvPr/>
        </p:nvGrpSpPr>
        <p:grpSpPr>
          <a:xfrm>
            <a:off x="2560320" y="2019744"/>
            <a:ext cx="7071360" cy="2818512"/>
            <a:chOff x="2560320" y="2019744"/>
            <a:chExt cx="7071360" cy="281851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4BFAE86-6011-4D80-A5DB-EBA9EE777932}"/>
                </a:ext>
              </a:extLst>
            </p:cNvPr>
            <p:cNvSpPr/>
            <p:nvPr/>
          </p:nvSpPr>
          <p:spPr>
            <a:xfrm>
              <a:off x="2560320" y="2019744"/>
              <a:ext cx="7071360" cy="281851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D33D0D6-E76C-DD22-2DC7-9B5BB7E7B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596" y="232647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50FFF5B-605D-9A9A-61F5-2A96DF2EB228}"/>
                </a:ext>
              </a:extLst>
            </p:cNvPr>
            <p:cNvSpPr txBox="1"/>
            <p:nvPr/>
          </p:nvSpPr>
          <p:spPr>
            <a:xfrm>
              <a:off x="6497278" y="236934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245F84C-BBB2-0787-297C-832FB5BFA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38"/>
            <a:stretch/>
          </p:blipFill>
          <p:spPr>
            <a:xfrm>
              <a:off x="2722831" y="2804300"/>
              <a:ext cx="3161811" cy="1692469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CB2D29F7-F8C0-8C2E-CC65-2113B8E6C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881"/>
            <a:stretch/>
          </p:blipFill>
          <p:spPr>
            <a:xfrm>
              <a:off x="6251190" y="2790024"/>
              <a:ext cx="3189195" cy="1706353"/>
            </a:xfrm>
            <a:prstGeom prst="rect">
              <a:avLst/>
            </a:prstGeom>
          </p:spPr>
        </p:pic>
        <p:pic>
          <p:nvPicPr>
            <p:cNvPr id="1026" name="Picture 2" descr="Código Visual Studio">
              <a:extLst>
                <a:ext uri="{FF2B5EF4-FFF2-40B4-BE49-F238E27FC236}">
                  <a16:creationId xmlns:a16="http://schemas.microsoft.com/office/drawing/2014/main" id="{7F1CEF55-940C-4E6E-8B77-47005B78C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084" y="2359958"/>
              <a:ext cx="317116" cy="31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B58C1F9-3F20-B64C-2D5D-15BE41588480}"/>
                </a:ext>
              </a:extLst>
            </p:cNvPr>
            <p:cNvSpPr txBox="1"/>
            <p:nvPr/>
          </p:nvSpPr>
          <p:spPr>
            <a:xfrm>
              <a:off x="3094736" y="2396528"/>
              <a:ext cx="1157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Visual </a:t>
              </a:r>
              <a:r>
                <a:rPr lang="pt-PT" sz="1200" dirty="0" err="1">
                  <a:solidFill>
                    <a:schemeClr val="bg1"/>
                  </a:solidFill>
                </a:rPr>
                <a:t>Studio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Moldura 16">
            <a:extLst>
              <a:ext uri="{FF2B5EF4-FFF2-40B4-BE49-F238E27FC236}">
                <a16:creationId xmlns:a16="http://schemas.microsoft.com/office/drawing/2014/main" id="{8D5C2F33-55DA-302B-5393-F73AABC10509}"/>
              </a:ext>
            </a:extLst>
          </p:cNvPr>
          <p:cNvSpPr>
            <a:spLocks noChangeAspect="1"/>
          </p:cNvSpPr>
          <p:nvPr/>
        </p:nvSpPr>
        <p:spPr>
          <a:xfrm>
            <a:off x="2639568" y="2176272"/>
            <a:ext cx="3402764" cy="2529840"/>
          </a:xfrm>
          <a:prstGeom prst="frame">
            <a:avLst>
              <a:gd name="adj1" fmla="val 1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8" name="Moldura 17">
            <a:extLst>
              <a:ext uri="{FF2B5EF4-FFF2-40B4-BE49-F238E27FC236}">
                <a16:creationId xmlns:a16="http://schemas.microsoft.com/office/drawing/2014/main" id="{FA9C809C-E1F0-C82F-DBCE-21407D085E0E}"/>
              </a:ext>
            </a:extLst>
          </p:cNvPr>
          <p:cNvSpPr>
            <a:spLocks noChangeAspect="1"/>
          </p:cNvSpPr>
          <p:nvPr/>
        </p:nvSpPr>
        <p:spPr>
          <a:xfrm>
            <a:off x="6106966" y="2182368"/>
            <a:ext cx="3457657" cy="2529840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262660"/>
      </p:ext>
    </p:extLst>
  </p:cSld>
  <p:clrMapOvr>
    <a:masterClrMapping/>
  </p:clrMapOvr>
  <p:transition advTm="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reate a palette - Coolors - Google Chrome 2022-01-03 14-10-37_Trim">
            <a:hlinkClick r:id="" action="ppaction://media"/>
            <a:extLst>
              <a:ext uri="{FF2B5EF4-FFF2-40B4-BE49-F238E27FC236}">
                <a16:creationId xmlns:a16="http://schemas.microsoft.com/office/drawing/2014/main" id="{C189E8E0-7506-1AA7-BD78-3684AF9B49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153" y="-273050"/>
            <a:ext cx="11860847" cy="68580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7C78A8D-8C92-6E4A-B676-A040118166CC}"/>
              </a:ext>
            </a:extLst>
          </p:cNvPr>
          <p:cNvGrpSpPr/>
          <p:nvPr/>
        </p:nvGrpSpPr>
        <p:grpSpPr>
          <a:xfrm>
            <a:off x="326807" y="1418590"/>
            <a:ext cx="11862817" cy="5166995"/>
            <a:chOff x="-176113" y="-3155315"/>
            <a:chExt cx="11862817" cy="516699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A2E512B-3CA7-BFF2-14CF-311393AB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658"/>
            <a:stretch/>
          </p:blipFill>
          <p:spPr>
            <a:xfrm>
              <a:off x="-176113" y="-3155315"/>
              <a:ext cx="11862817" cy="5166995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75D5E74-B050-4607-885A-7EB3C34759AD}"/>
                </a:ext>
              </a:extLst>
            </p:cNvPr>
            <p:cNvSpPr/>
            <p:nvPr/>
          </p:nvSpPr>
          <p:spPr>
            <a:xfrm>
              <a:off x="7371080" y="-2643505"/>
              <a:ext cx="1651000" cy="3413760"/>
            </a:xfrm>
            <a:prstGeom prst="rect">
              <a:avLst/>
            </a:prstGeom>
            <a:solidFill>
              <a:srgbClr val="DF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0ACB416F-C32B-9866-E58B-858A0FE28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146" y1="3519" x2="1510" y2="98704"/>
                        <a14:foregroundMark x1="1146" y1="98704" x2="95885" y2="97500"/>
                        <a14:foregroundMark x1="1146" y1="97315" x2="37188" y2="99907"/>
                        <a14:foregroundMark x1="1302" y1="4722" x2="98802" y2="5185"/>
                        <a14:foregroundMark x1="40729" y1="96667" x2="68958" y2="95833"/>
                        <a14:foregroundMark x1="23073" y1="21204" x2="1823" y2="20556"/>
                        <a14:foregroundMark x1="3854" y1="10556" x2="98958" y2="12037"/>
                        <a14:backgroundMark x1="30260" y1="23611" x2="28594" y2="94630"/>
                        <a14:backgroundMark x1="23385" y1="48426" x2="37760" y2="93056"/>
                        <a14:backgroundMark x1="21719" y1="94537" x2="41458" y2="94722"/>
                        <a14:backgroundMark x1="21406" y1="22593" x2="80417" y2="22407"/>
                        <a14:backgroundMark x1="41250" y1="92778" x2="61094" y2="93796"/>
                        <a14:backgroundMark x1="40729" y1="94352" x2="61250" y2="94630"/>
                        <a14:backgroundMark x1="40521" y1="95278" x2="61563" y2="95278"/>
                        <a14:backgroundMark x1="60781" y1="95278" x2="82604" y2="95185"/>
                        <a14:backgroundMark x1="28594" y1="24167" x2="82396" y2="69167"/>
                        <a14:backgroundMark x1="35573" y1="90278" x2="74583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656" y="635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ABD1060-F8CD-4287-170E-C4CED9B9E22D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70D249A-6D07-EABB-753A-CF91066E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16</a:t>
            </a:fld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A9702-4DEF-E2AF-00DB-2F9E3EF03DCB}"/>
              </a:ext>
            </a:extLst>
          </p:cNvPr>
          <p:cNvSpPr/>
          <p:nvPr/>
        </p:nvSpPr>
        <p:spPr>
          <a:xfrm>
            <a:off x="7894320" y="2011680"/>
            <a:ext cx="1630680" cy="3413760"/>
          </a:xfrm>
          <a:prstGeom prst="rect">
            <a:avLst/>
          </a:prstGeom>
          <a:solidFill>
            <a:srgbClr val="DF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1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41BD0DE-2913-B6EC-114E-F9EF1894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7DCA818-CC06-A293-5F7F-57B9D0D5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0EF0634-29D5-ABE6-79D3-8B3A3AFD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uromilhões - Google Chrome 2022-05-11 19-52-49">
            <a:hlinkClick r:id="" action="ppaction://media"/>
            <a:extLst>
              <a:ext uri="{FF2B5EF4-FFF2-40B4-BE49-F238E27FC236}">
                <a16:creationId xmlns:a16="http://schemas.microsoft.com/office/drawing/2014/main" id="{5AE9C7F8-B2AE-ABE0-DEBC-3BF3A5637A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4" end="2509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edra Papel Tesoura - Google Chrome 2022-05-11 19-52-19">
            <a:hlinkClick r:id="" action="ppaction://media"/>
            <a:extLst>
              <a:ext uri="{FF2B5EF4-FFF2-40B4-BE49-F238E27FC236}">
                <a16:creationId xmlns:a16="http://schemas.microsoft.com/office/drawing/2014/main" id="{07136E4A-FE46-7636-3D54-FCF8F98875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17" end="1814.1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80949C7-4438-D242-86AE-1D960082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4350241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99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99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456FBA9-58D0-5EC6-8A48-DB0AFD33025B}"/>
              </a:ext>
            </a:extLst>
          </p:cNvPr>
          <p:cNvGrpSpPr/>
          <p:nvPr/>
        </p:nvGrpSpPr>
        <p:grpSpPr>
          <a:xfrm>
            <a:off x="-369570" y="-55167"/>
            <a:ext cx="12896850" cy="24232260"/>
            <a:chOff x="-14390262" y="-8345727"/>
            <a:chExt cx="12530982" cy="2423226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D416854-1911-6F91-102A-5F0114591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8"/>
            <a:stretch/>
          </p:blipFill>
          <p:spPr>
            <a:xfrm>
              <a:off x="-14097000" y="-8345727"/>
              <a:ext cx="12192000" cy="1017108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50151F1-2A93-6692-6F43-0B9F140A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112240" y="1840600"/>
              <a:ext cx="12192000" cy="5932971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37A827B-F674-FB52-A343-6C96E4CD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112240" y="6466842"/>
              <a:ext cx="12192000" cy="5709206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05239D54-C0EB-1881-3D29-B511FCACC270}"/>
                </a:ext>
              </a:extLst>
            </p:cNvPr>
            <p:cNvSpPr/>
            <p:nvPr/>
          </p:nvSpPr>
          <p:spPr>
            <a:xfrm>
              <a:off x="-3154680" y="-6014006"/>
              <a:ext cx="129540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161A56D-FD97-859B-B3CC-7824438E1545}"/>
                </a:ext>
              </a:extLst>
            </p:cNvPr>
            <p:cNvSpPr/>
            <p:nvPr/>
          </p:nvSpPr>
          <p:spPr>
            <a:xfrm>
              <a:off x="-14390262" y="-6025436"/>
              <a:ext cx="163068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8E4BF975-C39A-A82F-AC10-F07B56AA0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71"/>
            <a:stretch/>
          </p:blipFill>
          <p:spPr>
            <a:xfrm>
              <a:off x="-14112240" y="10456986"/>
              <a:ext cx="12192000" cy="5429547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7CC9C11-A546-EEF4-AF82-1F818DD0740C}"/>
              </a:ext>
            </a:extLst>
          </p:cNvPr>
          <p:cNvGrpSpPr/>
          <p:nvPr/>
        </p:nvGrpSpPr>
        <p:grpSpPr>
          <a:xfrm>
            <a:off x="0" y="0"/>
            <a:ext cx="12237720" cy="8717280"/>
            <a:chOff x="0" y="0"/>
            <a:chExt cx="12237720" cy="871728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0E803C3-A0DB-4AB4-98D0-99CF18C56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0" t="275" r="-1"/>
            <a:stretch/>
          </p:blipFill>
          <p:spPr>
            <a:xfrm>
              <a:off x="0" y="0"/>
              <a:ext cx="12237720" cy="613116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A4E98CF-29E3-BEBF-F1C4-226400930D47}"/>
                </a:ext>
              </a:extLst>
            </p:cNvPr>
            <p:cNvSpPr/>
            <p:nvPr/>
          </p:nvSpPr>
          <p:spPr>
            <a:xfrm>
              <a:off x="0" y="5928360"/>
              <a:ext cx="12237720" cy="278892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EE72F59-093B-18B5-083E-BA7C91EF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20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7D2B99-C0B9-ADF9-136C-8158A424DBA6}"/>
              </a:ext>
            </a:extLst>
          </p:cNvPr>
          <p:cNvSpPr txBox="1"/>
          <p:nvPr/>
        </p:nvSpPr>
        <p:spPr>
          <a:xfrm>
            <a:off x="3864880" y="520407"/>
            <a:ext cx="5811556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 Geral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15908785-155D-2818-FB73-EEBE205A8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2860" y="0"/>
            <a:ext cx="12267366" cy="6858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D0149FC-64E2-4EE2-21F7-8407EC146F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2782049" y="4196432"/>
            <a:ext cx="238298" cy="3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2000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2.29167E-6 -0.4715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47152 L -0.00235 -2.5097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0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2.50972 L 2.97071E-17 1.4814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256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96198 -0.35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99" y="-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6A99F8C-AB69-ED0B-8DFF-09E46D5B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21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17A467-6297-22F2-8D15-68FB44CC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EC5831E-AF4F-8FC5-3F87-7909ABADFC0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D29C459-DAE9-503F-8B0C-7A9665BA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6B49161-3C89-8DF8-30D6-D38636C55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3620" y1="19734" x2="60429" y2="85144"/>
                          <a14:backgroundMark x1="57975" y1="63858" x2="57975" y2="65188"/>
                          <a14:backgroundMark x1="57669" y1="65410" x2="69939" y2="84479"/>
                          <a14:backgroundMark x1="54908" y1="88027" x2="68405" y2="84035"/>
                          <a14:backgroundMark x1="40798" y1="68071" x2="52761" y2="85588"/>
                          <a14:backgroundMark x1="20245" y1="81375" x2="38957" y2="69623"/>
                          <a14:backgroundMark x1="20859" y1="11973" x2="85583" y2="63636"/>
                          <a14:backgroundMark x1="18405" y1="12195" x2="20859" y2="11530"/>
                        </a14:backgroundRemoval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8103" t="9917" r="14423" b="10805"/>
            <a:stretch/>
          </p:blipFill>
          <p:spPr>
            <a:xfrm>
              <a:off x="4500556" y="3598502"/>
              <a:ext cx="238298" cy="387344"/>
            </a:xfrm>
            <a:prstGeom prst="rect">
              <a:avLst/>
            </a:prstGeom>
          </p:spPr>
        </p:pic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F308E8D7-B4E3-5DBB-900D-835D9A378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A93DBA-BBDC-5F4B-71AC-041BC6D69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6E1EE0-09E9-89E3-02B4-592C4D8A4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0078A7-58F4-6F31-EE90-A00A6E17E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F09AF9-9920-F970-B213-E7F65D5DF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EE30AB5-8F90-6033-318E-E84B641E0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68C4AEB-4892-E7AB-5F21-BC27187D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217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C68425D-C406-794C-24B5-B544AA3F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23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517F27-5A94-EDDE-BAED-405091C77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11397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2CD046-7355-7A4C-08EE-7A0F43A58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6" t="36596" r="16809" b="59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8E0D2DB-7767-9637-0371-93CEC07A1B6A}"/>
              </a:ext>
            </a:extLst>
          </p:cNvPr>
          <p:cNvSpPr/>
          <p:nvPr/>
        </p:nvSpPr>
        <p:spPr>
          <a:xfrm>
            <a:off x="3235569" y="611251"/>
            <a:ext cx="5287864" cy="523485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584200">
              <a:schemeClr val="accent4">
                <a:lumMod val="40000"/>
                <a:lumOff val="60000"/>
                <a:alpha val="3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5FA410-8DA6-40D2-840F-FFCFB77F1CC3}"/>
              </a:ext>
            </a:extLst>
          </p:cNvPr>
          <p:cNvSpPr>
            <a:spLocks noChangeAspect="1"/>
          </p:cNvSpPr>
          <p:nvPr/>
        </p:nvSpPr>
        <p:spPr>
          <a:xfrm flipH="1">
            <a:off x="5121473" y="444769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D37EA3-A8D0-47DC-AC99-A54E9B23D1D2}"/>
              </a:ext>
            </a:extLst>
          </p:cNvPr>
          <p:cNvSpPr>
            <a:spLocks noChangeAspect="1"/>
          </p:cNvSpPr>
          <p:nvPr/>
        </p:nvSpPr>
        <p:spPr>
          <a:xfrm flipH="1">
            <a:off x="5346728" y="4552532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834CB8-40C8-49F2-BD70-4DB668068A8D}"/>
              </a:ext>
            </a:extLst>
          </p:cNvPr>
          <p:cNvSpPr>
            <a:spLocks noChangeAspect="1"/>
          </p:cNvSpPr>
          <p:nvPr/>
        </p:nvSpPr>
        <p:spPr>
          <a:xfrm flipH="1">
            <a:off x="6208470" y="428913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45BF84-DFDF-478F-B7CB-C00594708B23}"/>
              </a:ext>
            </a:extLst>
          </p:cNvPr>
          <p:cNvSpPr>
            <a:spLocks noChangeAspect="1"/>
          </p:cNvSpPr>
          <p:nvPr/>
        </p:nvSpPr>
        <p:spPr>
          <a:xfrm flipH="1">
            <a:off x="5616613" y="4598301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E4183F-FE00-4D75-9489-ED7AFDCD2420}"/>
              </a:ext>
            </a:extLst>
          </p:cNvPr>
          <p:cNvSpPr>
            <a:spLocks noChangeAspect="1"/>
          </p:cNvSpPr>
          <p:nvPr/>
        </p:nvSpPr>
        <p:spPr>
          <a:xfrm flipH="1">
            <a:off x="6393947" y="4420858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632FA1-DE15-4666-B8EA-76E282FCFE4D}"/>
              </a:ext>
            </a:extLst>
          </p:cNvPr>
          <p:cNvSpPr>
            <a:spLocks noChangeAspect="1"/>
          </p:cNvSpPr>
          <p:nvPr/>
        </p:nvSpPr>
        <p:spPr>
          <a:xfrm flipH="1">
            <a:off x="6128214" y="452120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180C1A-64F7-4B86-A903-76DAB307FE2D}"/>
              </a:ext>
            </a:extLst>
          </p:cNvPr>
          <p:cNvSpPr>
            <a:spLocks noChangeAspect="1"/>
          </p:cNvSpPr>
          <p:nvPr/>
        </p:nvSpPr>
        <p:spPr>
          <a:xfrm flipH="1">
            <a:off x="5862481" y="4585696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27CD95-0992-417E-A836-6FC2760D0E87}"/>
              </a:ext>
            </a:extLst>
          </p:cNvPr>
          <p:cNvSpPr>
            <a:spLocks noChangeAspect="1"/>
          </p:cNvSpPr>
          <p:nvPr/>
        </p:nvSpPr>
        <p:spPr>
          <a:xfrm flipH="1">
            <a:off x="5915701" y="4356371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DD90C-24F7-4C52-A2C8-56B54D48DBC0}"/>
              </a:ext>
            </a:extLst>
          </p:cNvPr>
          <p:cNvSpPr>
            <a:spLocks noChangeAspect="1"/>
          </p:cNvSpPr>
          <p:nvPr/>
        </p:nvSpPr>
        <p:spPr>
          <a:xfrm flipH="1">
            <a:off x="5563847" y="4371558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70155B8-1302-43E4-9524-0254055C9808}"/>
              </a:ext>
            </a:extLst>
          </p:cNvPr>
          <p:cNvGrpSpPr/>
          <p:nvPr/>
        </p:nvGrpSpPr>
        <p:grpSpPr>
          <a:xfrm rot="3868133">
            <a:off x="3674256" y="1065365"/>
            <a:ext cx="4320002" cy="4331644"/>
            <a:chOff x="3674256" y="221305"/>
            <a:chExt cx="4320002" cy="43316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CAC7D22-1693-4A6F-A291-FA914F34E6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207194" y="752587"/>
              <a:ext cx="3257437" cy="3257437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uplo semicírculo 20">
              <a:extLst>
                <a:ext uri="{FF2B5EF4-FFF2-40B4-BE49-F238E27FC236}">
                  <a16:creationId xmlns:a16="http://schemas.microsoft.com/office/drawing/2014/main" id="{E22D312B-A583-4BC7-8EB0-1E303111B107}"/>
                </a:ext>
              </a:extLst>
            </p:cNvPr>
            <p:cNvSpPr/>
            <p:nvPr/>
          </p:nvSpPr>
          <p:spPr>
            <a:xfrm rot="8213361">
              <a:off x="3674258" y="232949"/>
              <a:ext cx="4320000" cy="4320000"/>
            </a:xfrm>
            <a:prstGeom prst="blockArc">
              <a:avLst>
                <a:gd name="adj1" fmla="val 11470991"/>
                <a:gd name="adj2" fmla="val 18023420"/>
                <a:gd name="adj3" fmla="val 2516"/>
              </a:avLst>
            </a:prstGeom>
            <a:noFill/>
            <a:ln w="168275" cap="rnd" cmpd="sng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uplo semicírculo 21">
              <a:extLst>
                <a:ext uri="{FF2B5EF4-FFF2-40B4-BE49-F238E27FC236}">
                  <a16:creationId xmlns:a16="http://schemas.microsoft.com/office/drawing/2014/main" id="{907A8D99-BF28-44B0-9515-CF08F9C2E14D}"/>
                </a:ext>
              </a:extLst>
            </p:cNvPr>
            <p:cNvSpPr/>
            <p:nvPr/>
          </p:nvSpPr>
          <p:spPr>
            <a:xfrm rot="16130487" flipH="1">
              <a:off x="3674256" y="221305"/>
              <a:ext cx="4320000" cy="4320000"/>
            </a:xfrm>
            <a:prstGeom prst="blockArc">
              <a:avLst>
                <a:gd name="adj1" fmla="val 11470991"/>
                <a:gd name="adj2" fmla="val 17811642"/>
                <a:gd name="adj3" fmla="val 1665"/>
              </a:avLst>
            </a:prstGeom>
            <a:noFill/>
            <a:ln w="168275" cap="rnd" cmpd="sng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02B73E2C-79DF-7A38-72F2-C4799A67D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9" t="43951" r="23227" b="-1"/>
          <a:stretch/>
        </p:blipFill>
        <p:spPr>
          <a:xfrm>
            <a:off x="961292" y="6858000"/>
            <a:ext cx="9753600" cy="5364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9929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0.00023 C -0.01536 -0.02199 -0.01367 -0.01713 -0.02252 -0.03542 C -0.0263 -0.04329 -0.02422 -0.03981 -0.02812 -0.04977 L -0.03385 -0.06319 C -0.0358 -0.06806 -0.0358 -0.06806 -0.03815 -0.07315 C -0.03919 -0.07546 -0.04049 -0.07731 -0.04127 -0.07986 C -0.0444 -0.08935 -0.04258 -0.08542 -0.04635 -0.09213 C -0.04739 -0.09653 -0.04896 -0.10069 -0.04948 -0.10532 C -0.05026 -0.11319 -0.04974 -0.10926 -0.0513 -0.11759 C -0.05156 -0.1206 -0.05182 -0.12361 -0.05195 -0.12639 C -0.05325 -0.15532 -0.05182 -0.13611 -0.05312 -0.15324 C -0.05299 -0.16134 -0.05325 -0.17616 -0.05195 -0.18657 C -0.05156 -0.18912 -0.05104 -0.19167 -0.05065 -0.19421 C -0.05052 -0.20231 -0.05039 -0.21065 -0.05 -0.21875 C -0.04948 -0.2375 -0.05013 -0.22755 -0.04883 -0.2375 C -0.04856 -0.23935 -0.04843 -0.2412 -0.04817 -0.24306 C -0.04791 -0.24491 -0.04635 -0.25139 -0.0457 -0.25301 C -0.04453 -0.25625 -0.04284 -0.2588 -0.04192 -0.26204 C -0.04114 -0.26505 -0.04049 -0.26806 -0.03945 -0.27083 C -0.03776 -0.27546 -0.03646 -0.27917 -0.03437 -0.2831 C -0.02409 -0.30301 -0.03333 -0.28519 -0.02695 -0.29537 C -0.02578 -0.29699 -0.025 -0.29931 -0.02383 -0.30093 C -0.02304 -0.30185 -0.02213 -0.30231 -0.02135 -0.30301 C -0.00573 -0.31898 -0.02122 -0.3044 -0.01198 -0.31204 C -0.01028 -0.31343 -0.00872 -0.31574 -0.0069 -0.31644 C -0.00299 -0.31782 -0.00481 -0.31713 -0.0013 -0.31852 C 0.00404 -0.31806 0.01029 -0.31898 0.01563 -0.31528 C 0.01667 -0.31458 0.01771 -0.31319 0.01875 -0.31204 C 0.02292 -0.30648 0.02865 -0.29745 0.03373 -0.2919 C 0.03789 -0.2875 0.03464 -0.29213 0.03933 -0.28634 C 0.0405 -0.28495 0.04141 -0.28333 0.04245 -0.28194 C 0.04492 -0.27917 0.04766 -0.27731 0.05 -0.27431 C 0.05104 -0.27269 0.05196 -0.27106 0.05313 -0.26968 C 0.05638 -0.26574 0.0599 -0.26296 0.06315 -0.25856 C 0.0655 -0.25556 0.06758 -0.25162 0.06992 -0.24861 C 0.07565 -0.24144 0.07292 -0.24514 0.07813 -0.2375 C 0.08138 -0.22037 0.078 -0.23426 0.08373 -0.21968 C 0.08542 -0.21574 0.08737 -0.20741 0.08867 -0.20324 C 0.08959 -0.20046 0.09037 -0.19792 0.09128 -0.19537 C 0.09167 -0.19236 0.0918 -0.18935 0.09245 -0.18657 C 0.0931 -0.1838 0.09492 -0.18171 0.09492 -0.1787 C 0.09532 -0.17037 0.0944 -0.15255 0.09245 -0.14213 C 0.09219 -0.14051 0.09167 -0.13912 0.09128 -0.1375 C 0.09063 -0.13565 0.09024 -0.13333 0.08933 -0.13194 C 0.0862 -0.12755 0.08412 -0.12755 0.0806 -0.12639 C 0.075 -0.12731 0.06927 -0.12755 0.06367 -0.1287 C 0.06016 -0.1294 0.05664 -0.13125 0.05313 -0.13194 C 0.05065 -0.13264 0.04805 -0.13287 0.04558 -0.1331 C 0.04388 -0.1338 0.04219 -0.13449 0.04063 -0.13542 C 0.03854 -0.13634 0.03646 -0.13796 0.03438 -0.13866 C 0.02891 -0.14051 0.02344 -0.14144 0.0181 -0.14306 C 0.01159 -0.14514 0.01367 -0.14468 0.00808 -0.14861 C 0.00534 -0.15069 0.00248 -0.15185 -2.91667E-6 -0.15417 C -0.00169 -0.15579 -0.00703 -0.16389 -0.00885 -0.16644 C -0.00924 -0.16829 -0.0095 -0.17014 -0.01002 -0.17199 C -0.01054 -0.17407 -0.01133 -0.17569 -0.01198 -0.17755 C -0.01263 -0.17986 -0.01315 -0.18194 -0.0138 -0.18426 C -0.01471 -0.19213 -0.0151 -0.19259 -0.01315 -0.20324 C -0.01276 -0.20532 -0.00781 -0.21065 -0.00755 -0.21088 C 0.00274 -0.22431 -0.01198 -0.20648 -0.00065 -0.21875 C 0.00026 -0.21968 0.00091 -0.22106 0.00183 -0.22199 C 0.00326 -0.22338 0.00469 -0.22431 0.00625 -0.22523 C 0.00795 -0.22662 0.01263 -0.22917 0.01433 -0.22986 C 0.01563 -0.23032 0.0168 -0.23056 0.0181 -0.23079 C 0.02201 -0.23009 0.02644 -0.23218 0.02995 -0.2287 C 0.03308 -0.22569 0.03373 -0.21759 0.0362 -0.21319 C 0.0375 -0.21088 0.03894 -0.20787 0.04063 -0.20648 C 0.04258 -0.20486 0.04479 -0.20417 0.04688 -0.20324 C 0.04753 -0.20208 0.04818 -0.20093 0.0487 -0.19977 C 0.04961 -0.19769 0.04987 -0.19444 0.05117 -0.19306 L 0.0543 -0.18981 C 0.05742 -0.18171 0.05365 -0.19028 0.05742 -0.18542 C 0.05847 -0.18403 0.05899 -0.18218 0.06003 -0.18102 C 0.06211 -0.17801 0.06459 -0.17569 0.0668 -0.17315 C 0.06849 -0.1713 0.07032 -0.16968 0.07188 -0.16759 C 0.075 -0.16343 0.07813 -0.15949 0.08125 -0.15532 C 0.08334 -0.15255 0.08516 -0.14884 0.0875 -0.14653 C 0.09037 -0.14352 0.09323 -0.14051 0.09623 -0.1375 C 0.09792 -0.13611 0.09961 -0.13495 0.10117 -0.1331 C 0.10261 -0.13148 0.10365 -0.1294 0.10495 -0.12755 C 0.1056 -0.12685 0.10625 -0.12616 0.1069 -0.12546 C 0.10912 -0.12199 0.11159 -0.11644 0.11315 -0.11204 C 0.11407 -0.10926 0.11459 -0.10602 0.11563 -0.10324 C 0.1224 -0.0838 0.11394 -0.11227 0.12006 -0.09097 C 0.11875 -0.08843 0.11797 -0.08495 0.11628 -0.0831 C 0.11472 -0.08171 0.11289 -0.08218 0.1112 -0.08218 C 0.10117 -0.08218 0.09128 -0.08287 0.08125 -0.0831 C 0.0711 -0.08519 0.0668 -0.08704 0.05625 -0.08426 C 0.05365 -0.08356 0.05131 -0.07986 0.0487 -0.07986 L 0.01745 -0.0787 C 0.01706 -0.07755 0.01654 -0.07662 0.01615 -0.07546 C 0.01485 -0.0706 0.01563 -0.06644 0.0168 -0.06088 C 0.01719 -0.05949 0.0181 -0.0588 0.01875 -0.05764 C 0.0181 -0.05648 0.01758 -0.05509 0.0168 -0.0544 C 0.01589 -0.05347 0.01472 -0.0537 0.01367 -0.05324 C 0.01302 -0.05301 0.0125 -0.05255 0.01185 -0.05208 L 0.00313 -0.05324 C 0.00117 -0.0544 -0.00013 -0.0581 -0.0013 -0.06088 C -0.00234 -0.06366 -0.00338 -0.0662 -0.00442 -0.06875 C -0.00521 -0.0706 -0.00625 -0.07222 -0.0069 -0.07431 C -0.00794 -0.07755 -0.00859 -0.08102 -0.00937 -0.08426 C -0.01146 -0.09306 -0.01106 -0.0912 -0.01198 -0.09884 C -0.01172 -0.10162 -0.01185 -0.10486 -0.01133 -0.10764 C -0.01093 -0.10972 -0.01002 -0.11134 -0.00937 -0.11319 C -0.00651 -0.12245 -0.01015 -0.1125 -0.00625 -0.12199 C -0.00586 -0.12315 -0.0056 -0.12454 -0.00508 -0.12546 C -0.00455 -0.12616 -0.00377 -0.12616 -0.00312 -0.12639 C 0.00117 -0.13426 -0.00117 -0.13241 0.00313 -0.13426 C 0.00573 -0.1338 0.0086 -0.13403 0.0112 -0.1331 C 0.01198 -0.13287 0.01237 -0.13148 0.01302 -0.13102 C 0.01407 -0.13009 0.01511 -0.12917 0.01615 -0.1287 C 0.0181 -0.12778 0.01992 -0.12731 0.02188 -0.12639 C 0.02357 -0.12569 0.02513 -0.12477 0.02683 -0.12431 C 0.02852 -0.12361 0.03477 -0.12245 0.0362 -0.12199 C 0.04506 -0.11991 0.04245 -0.12083 0.04805 -0.11875 C 0.04857 -0.11759 0.04883 -0.11644 0.04935 -0.11528 C 0.05157 -0.11088 0.05248 -0.11088 0.0543 -0.10532 C 0.05495 -0.1037 0.05521 -0.10162 0.0556 -0.09977 C 0.05586 -0.09838 0.05599 -0.09676 0.05625 -0.09537 C 0.05703 -0.09167 0.05873 -0.08426 0.05873 -0.08426 C 0.05834 -0.08241 0.05782 -0.08056 0.05742 -0.0787 C 0.05716 -0.07662 0.05716 -0.07431 0.0569 -0.07199 C 0.05664 -0.07083 0.05638 -0.06991 0.05625 -0.06875 C 0.05638 -0.06644 0.05651 -0.06435 0.0569 -0.06204 C 0.05716 -0.06019 0.05782 -0.05856 0.05808 -0.05648 C 0.05847 -0.05394 0.05847 -0.05139 0.05873 -0.04884 C 0.05847 -0.04653 0.0586 -0.04421 0.05808 -0.04213 C 0.05769 -0.04028 0.0569 -0.03912 0.05625 -0.03773 C 0.05378 -0.03264 0.05313 -0.03333 0.04935 -0.0287 L 0.04558 -0.02431 C 0.04492 -0.02361 0.0444 -0.02245 0.04375 -0.02199 C 0.0431 -0.02176 0.04245 -0.02153 0.0418 -0.02106 C 0.0405 -0.01968 0.03946 -0.01759 0.03815 -0.01644 C 0.03607 -0.01528 0.03386 -0.01528 0.03177 -0.01435 C 0.03073 -0.01389 0.02982 -0.0125 0.02865 -0.01204 C 0.02644 -0.01111 0.02409 -0.01088 0.02188 -0.00995 C 0.02058 -0.00926 0.0194 -0.0081 0.0181 -0.00764 C 0.01563 -0.00671 0.01302 -0.00648 0.01055 -0.00532 C 0.00925 -0.00486 0.00808 -0.0037 0.00677 -0.00324 L 0.00365 -0.00208 L -0.00065 0.00023 Z " pathEditMode="fixed" ptsTypes="AAAAAAAAAAAAAAAAAAAAAAAAAAAAAAAAAAAAAAAAAAAAAAAAAAAAAAAAAAAAAAAAAAAAAAAAAAAAAAAAAAAAAAAAAAA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0.00046 L 0.00339 0.00069 C -0.00742 -0.01783 -0.01445 -0.02894 -0.02357 -0.04722 C -0.02695 -0.05417 -0.02955 -0.0625 -0.03359 -0.06829 C -0.0358 -0.07176 -0.03828 -0.07454 -0.04036 -0.07824 C -0.04192 -0.08102 -0.04258 -0.08472 -0.04414 -0.0875 C -0.04635 -0.09074 -0.04935 -0.09259 -0.05169 -0.0963 C -0.0595 -0.10787 -0.05442 -0.10255 -0.05911 -0.11505 C -0.06224 -0.12292 -0.06419 -0.12338 -0.06666 -0.13172 C -0.07278 -0.15255 -0.072 -0.14954 -0.07422 -0.16505 C -0.07435 -0.17176 -0.07474 -0.17824 -0.07474 -0.18496 C -0.07474 -0.19699 -0.07513 -0.20926 -0.07291 -0.2206 C -0.072 -0.22523 -0.06745 -0.2463 -0.06536 -0.25278 C -0.06367 -0.2581 -0.06198 -0.26366 -0.05976 -0.26829 C -0.05482 -0.27894 -0.04297 -0.29352 -0.03724 -0.29954 C -0.03372 -0.30324 -0.03034 -0.30741 -0.02669 -0.31065 C -0.01536 -0.31968 -0.01028 -0.31898 0.00209 -0.325 C 0.00795 -0.32801 0.01367 -0.33195 0.01953 -0.33496 C 0.0263 -0.33843 0.03828 -0.34329 0.04518 -0.34491 C 0.04961 -0.34607 0.05391 -0.34653 0.05834 -0.34722 C 0.06771 -0.34676 0.07578 -0.34977 0.08399 -0.34167 C 0.08607 -0.33959 0.08789 -0.33681 0.08959 -0.3338 C 0.0918 -0.33009 0.09414 -0.32616 0.09584 -0.32176 C 0.09857 -0.31459 0.10274 -0.29954 0.10274 -0.29931 C 0.10313 -0.29468 0.10404 -0.28982 0.10404 -0.28496 C 0.10404 -0.28241 0.10365 -0.2794 0.10274 -0.27732 C 0.09688 -0.26482 0.0836 -0.26829 0.07709 -0.26713 L 0.03646 -0.27616 C 0.02878 -0.27755 0.0211 -0.28056 0.01328 -0.2794 C 0.00664 -0.27871 0.00039 -0.27361 -0.00599 -0.2706 C -0.01185 -0.26343 -0.02526 -0.25232 -0.02604 -0.23496 C -0.02643 -0.22778 -0.02435 -0.22037 -0.02226 -0.21389 C -0.01849 -0.20162 -0.00963 -0.18496 -0.00234 -0.17824 C 0.00235 -0.17408 0.00755 -0.1713 0.01276 -0.16945 C 0.01758 -0.16759 0.02266 -0.16806 0.02774 -0.16713 C 0.03334 -0.16991 0.05599 -0.18079 0.05899 -0.18056 C 0.06524 -0.18009 0.0711 -0.17384 0.07709 -0.1706 C 0.08112 -0.16227 0.09453 -0.1375 0.09453 -0.12384 C 0.09453 -0.10903 0.07552 -0.09792 0.07214 -0.09746 C 0.05886 -0.09468 0.04545 -0.09676 0.03203 -0.0963 L 0.00026 -0.10741 C -0.00338 -0.10857 -0.00703 -0.10949 -0.01041 -0.11158 C -0.01133 -0.11227 -0.0125 -0.1169 -0.01172 -0.11621 C -0.00612 -0.11158 -0.0013 -0.10509 0.00391 -0.09954 C 0.00599 -0.09468 0.00847 -0.09051 0.01016 -0.08496 C 0.0112 -0.08264 0.01133 -0.07894 0.01211 -0.07616 C 0.01341 -0.0713 0.01537 -0.06644 0.01706 -0.06158 C 0.01211 -0.05394 0.00847 -0.05209 0.00651 -0.04283 C 0.00612 -0.04144 0.00599 -0.03982 0.00586 -0.03843 C 0.00599 -0.03681 0.00625 -0.03542 0.00651 -0.0338 C 0.0069 -0.03172 0.00742 -0.0294 0.00768 -0.02732 C 0.00795 -0.02547 0.00808 -0.02361 0.00834 -0.02176 C 0.00808 -0.01829 0.00768 0.00509 0.00209 0.00509 L 0.00339 0.00046 Z " pathEditMode="fixed" rAng="0" ptsTypes="AAAAAAAAAAAAAAAAAAAAAAAAAAAAAAAAAAAAAAAAAAAAAAAAAAAA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833 L 0.00065 0.00833 C -0.03151 -0.02963 -0.05026 -0.03958 -0.06992 -0.08727 C -0.07305 -0.09491 -0.075 -0.1037 -0.07748 -0.1118 C -0.07943 -0.13264 -0.08099 -0.14606 -0.08242 -0.16736 C -0.08373 -0.18426 -0.08451 -0.20555 -0.0862 -0.22292 C -0.08711 -0.23102 -0.08828 -0.23912 -0.08932 -0.24722 C -0.08959 -0.25393 -0.08972 -0.26065 -0.08998 -0.26736 C -0.09089 -0.28889 -0.09219 -0.2868 -0.08998 -0.30625 C -0.08932 -0.31157 -0.08893 -0.31713 -0.0875 -0.32176 C -0.0849 -0.33009 -0.08164 -0.33796 -0.07813 -0.34514 C -0.07774 -0.3456 -0.07266 -0.35648 -0.07123 -0.35833 C -0.06966 -0.36065 -0.06797 -0.36227 -0.06628 -0.36389 C -0.06446 -0.36574 -0.0625 -0.36736 -0.06055 -0.36852 C -0.05664 -0.37083 -0.0474 -0.37384 -0.04375 -0.375 L 0.04062 -0.37176 C 0.04271 -0.37176 0.04492 -0.37083 0.04687 -0.36944 C 0.04844 -0.36852 0.04974 -0.36643 0.0513 -0.36505 C 0.05456 -0.36204 0.05794 -0.35949 0.06133 -0.35625 C 0.06445 -0.35301 0.06758 -0.34977 0.0707 -0.3463 C 0.07929 -0.33611 0.08776 -0.32569 0.09622 -0.31505 C 0.09844 -0.3125 0.1082 -0.30139 0.11133 -0.29398 C 0.1125 -0.29097 0.11341 -0.28727 0.11445 -0.28403 C 0.11393 -0.27778 0.11432 -0.27106 0.11315 -0.26505 C 0.11054 -0.25185 0.10273 -0.2368 0.09752 -0.22731 C 0.0944 -0.22153 0.09049 -0.21667 0.0875 -0.21065 C 0.08216 -0.2 0.07747 -0.18866 0.07252 -0.17731 C 0.07083 -0.17338 0.06992 -0.16782 0.06758 -0.16505 C 0.06419 -0.16134 0.06094 -0.15741 0.05755 -0.15393 C 0.05299 -0.14954 0.0487 -0.14398 0.04375 -0.14167 C 0.03685 -0.13866 0.02956 -0.13958 0.02252 -0.13843 C 0.01601 -0.13912 0.00937 -0.1375 0.00312 -0.14074 C -0.00834 -0.14653 -0.02735 -0.17083 -0.03685 -0.18171 C -0.03919 -0.18773 -0.04206 -0.19305 -0.04375 -0.19954 C -0.04623 -0.20903 -0.04466 -0.22315 -0.04245 -0.23171 C -0.0388 -0.24676 -0.03255 -0.25555 -0.025 -0.26389 C -0.0194 -0.27037 -0.01354 -0.27616 -0.00742 -0.28055 C -0.00209 -0.28472 0.00377 -0.28657 0.00937 -0.28958 C 0.0181 -0.28588 0.02747 -0.28518 0.03568 -0.27847 C 0.04297 -0.27222 0.04687 -0.25301 0.04935 -0.24074 C 0.05065 -0.23472 0.05091 -0.22824 0.05247 -0.22292 C 0.05586 -0.2118 0.0612 -0.20301 0.06445 -0.19167 L 0.06875 -0.17616 C 0.0681 -0.17106 0.0681 -0.16551 0.06693 -0.16065 C 0.06588 -0.15648 0.06341 -0.1537 0.0625 -0.14954 C 0.06172 -0.14537 0.06211 -0.14074 0.06185 -0.13611 C 0.06237 -0.13264 0.06302 -0.12893 0.06315 -0.125 C 0.06341 -0.12014 0.05989 -0.11458 0.0582 -0.11296 C 0.0556 -0.11042 0.05273 -0.10995 0.05 -0.10833 L 0.00443 -0.1118 C 0.00273 -0.11204 0.00104 -0.11296 -0.00065 -0.11296 C -0.00196 -0.11296 -0.00495 -0.10903 -0.0056 -0.10833 C -0.0086 -0.10185 -0.01029 -0.09884 -0.01185 -0.08958 C -0.0125 -0.08565 -0.01224 -0.08148 -0.0125 -0.07731 C -0.01224 -0.07292 -0.0125 -0.06829 -0.01185 -0.06389 C -0.01159 -0.0625 -0.01055 -0.0618 -0.01003 -0.06065 C -0.00612 -0.05278 -0.00925 -0.05694 -0.0043 -0.05185 C -0.00378 -0.04907 -0.00326 -0.04653 -0.00248 -0.04398 C -0.00156 -0.0412 0.00013 -0.03935 0.00065 -0.03611 C 0.00143 -0.03241 0.00091 -0.02801 0.0013 -0.02407 C 0.00156 -0.02106 0.00208 -0.01805 0.00247 -0.01505 C 0.00234 -0.01366 0.00221 -0.01204 0.00195 -0.01065 C 0.00156 -0.0088 0.00104 -0.00694 0.00065 -0.00509 C 0.00039 -0.00393 0.00026 -0.00278 2.08333E-6 -0.00185 C -0.00065 0.0081 0.00052 0.00648 0.00065 0.00833 Z " pathEditMode="fixed" ptsTypes="AAAAAAAAAAAAAAAAAAAAAAAAAAAAAAAAAAAAAAAAAAAAAAAAAAAAAAAAAAAAAAAAA"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347 L 0.00417 0.00347 C -0.00521 -0.00208 -0.01497 -0.00625 -0.02396 -0.0132 C -0.03229 -0.01968 -0.0638 -0.05255 -0.07148 -0.0632 C -0.08516 -0.08241 -0.11081 -0.12431 -0.11081 -0.12431 C -0.11354 -0.13357 -0.11758 -0.1419 -0.11901 -0.15208 C -0.12018 -0.16111 -0.11888 -0.1706 -0.11836 -0.17986 C -0.11719 -0.20324 -0.11641 -0.2206 -0.10964 -0.24097 C -0.10677 -0.24954 -0.10273 -0.25695 -0.09896 -0.26435 C -0.09453 -0.27315 -0.09049 -0.28264 -0.08529 -0.28982 C -0.07852 -0.29908 -0.05456 -0.32847 -0.04154 -0.33773 C -0.03516 -0.34213 -0.02865 -0.34583 -0.02214 -0.34884 C -0.00495 -0.35625 0.00339 -0.35463 0.02161 -0.35533 C 0.03242 -0.35463 0.04349 -0.35625 0.05417 -0.35324 C 0.05716 -0.35232 0.0599 -0.34861 0.06159 -0.34445 C 0.07044 -0.32315 0.07357 -0.30463 0.07982 -0.28218 C 0.08242 -0.27269 0.08555 -0.26389 0.08789 -0.2544 C 0.08997 -0.24583 0.09128 -0.23658 0.09297 -0.22778 C 0.0918 -0.21759 0.09219 -0.20695 0.08971 -0.19769 C 0.0849 -0.1787 0.07318 -0.16435 0.06224 -0.1588 C 0.05417 -0.15486 0.04557 -0.15509 0.03724 -0.15324 C 0.01823 -0.1588 -0.00026 -0.15926 -0.01654 -0.18102 C -0.02135 -0.18773 -0.02357 -0.19884 -0.02708 -0.20764 C -0.02734 -0.2162 -0.02917 -0.22523 -0.02773 -0.23333 C -0.02643 -0.24005 -0.02266 -0.24421 -0.01966 -0.24884 C -0.01146 -0.26134 -0.01055 -0.25972 -0.00091 -0.26435 C 0.00482 -0.2632 0.01068 -0.26458 0.01602 -0.26111 C 0.02214 -0.25695 0.02708 -0.24884 0.03229 -0.24213 C 0.04427 -0.22685 0.04245 -0.22778 0.05104 -0.20648 C 0.05208 -0.19769 0.05417 -0.18912 0.05417 -0.17986 C 0.05417 -0.16528 0.05039 -0.15463 0.04596 -0.14329 C 0.03997 -0.12778 0.03659 -0.1206 0.02852 -0.10764 C 0.02318 -0.09931 0.01823 -0.09352 0.01159 -0.08889 C 0.00365 -0.08333 0.00078 -0.0831 -0.00716 -0.08102 C -0.01042 -0.08472 -0.01445 -0.08704 -0.01706 -0.09213 C -0.02083 -0.09954 -0.02318 -0.10903 -0.02591 -0.11783 C -0.03411 -0.14421 -0.03281 -0.14167 -0.03776 -0.16875 C -0.0332 -0.18102 -0.03151 -0.1882 -0.02331 -0.19537 C -0.02083 -0.19769 -0.01797 -0.19699 -0.01523 -0.19769 C -0.01354 -0.19699 -0.01133 -0.19769 -0.01029 -0.19537 C -0.00443 -0.18403 0.00482 -0.15764 0.00482 -0.15764 C 0.00378 -0.12732 0.00469 -0.14954 0.00352 -0.12894 C 0.00313 -0.12107 0.00286 -0.1132 0.00221 -0.10556 C 0.00169 -0.09792 0.00143 -0.09028 -0.00026 -0.08333 C -0.00091 -0.08079 -0.00156 -0.07824 -0.00208 -0.07546 C -0.00391 -0.06713 -0.00547 -0.05787 -0.00586 -0.04884 C -0.00807 -0.00255 -0.01628 -0.00324 -0.00651 -0.00324 L -0.00404 -0.0044 " pathEditMode="fixed" ptsTypes="AAAAAAAAAAAAAAAAAAAAAAAAAAAAAAAAAAAAAAAAAAAAAA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0116 L 0.00586 0.00116 C -0.00378 0.00046 -0.01407 0.00579 -0.02292 -0.00116 C -0.04649 -0.01921 -0.07422 -0.0537 -0.09037 -0.09329 C -0.09818 -0.1125 -0.10456 -0.13333 -0.11159 -0.15324 C -0.11355 -0.17708 -0.11914 -0.20069 -0.11732 -0.2243 C -0.11524 -0.25046 -0.10808 -0.275 -0.10039 -0.29768 C -0.08581 -0.3412 -0.0698 -0.37616 -0.04102 -0.38657 C -0.02579 -0.39213 -0.00977 -0.38889 0.00586 -0.38981 C 0.01849 -0.37523 0.03359 -0.36528 0.04388 -0.3456 C 0.05065 -0.33264 0.0552 -0.31412 0.05455 -0.29653 C 0.05286 -0.25416 0.01822 -0.22037 0.00208 -0.20995 C -0.01094 -0.20162 -0.02539 -0.20324 -0.0392 -0.2 C -0.04649 -0.20139 -0.05534 -0.19606 -0.06107 -0.2044 C -0.08451 -0.23819 -0.03633 -0.28009 -0.03295 -0.28217 C -0.01797 -0.2912 -0.00131 -0.28449 0.01458 -0.28541 C 0.02291 -0.2669 0.03515 -0.25231 0.03958 -0.22986 C 0.04283 -0.21366 0.04244 -0.19143 0.0358 -0.17893 C 0.01184 -0.13356 -0.02631 -0.13055 -0.0573 -0.12106 C -0.06641 -0.1243 -0.07787 -0.11967 -0.08477 -0.13102 C -0.08894 -0.13773 -0.08568 -0.1544 -0.08099 -0.15995 C -0.07162 -0.17129 -0.05899 -0.17037 -0.04792 -0.17546 C -0.0375 -0.1669 -0.02474 -0.16458 -0.01667 -0.15 C 0.00377 -0.11296 -0.01563 -0.07639 -0.02917 -0.04884 C -0.03646 -0.03403 -0.0448 -0.01967 -0.05482 -0.01111 C -0.0625 -0.0044 -0.07188 -0.00671 -0.08047 -0.0044 C -0.08529 -0.00856 -0.11003 -0.01921 -0.10847 -0.04329 C -0.10808 -0.05185 -0.10378 -0.05833 -0.10039 -0.06435 C -0.09805 -0.06875 -0.09454 -0.07106 -0.09167 -0.0743 C -0.09245 -0.06643 -0.09206 -0.06666 -0.0948 -0.05879 C -0.09493 -0.05856 -0.09519 -0.05879 -0.09545 -0.05879 L -0.00105 7.40741E-7 " pathEditMode="fixed" ptsTypes="AAAAAAAAAAAAAAAAAAAAAAAAAAAAAAAA">
                                      <p:cBhvr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509 L 5E-6 0.00509 C -0.01145 0.00579 -0.02514 0.00741 -0.03633 0.00509 C -0.05313 0.00139 -0.07487 -0.00625 -0.09075 -0.01945 C -0.0961 -0.02384 -0.10066 -0.03125 -0.10573 -0.03727 C -0.10782 -0.04537 -0.11042 -0.05301 -0.11198 -0.06158 C -0.11355 -0.06991 -0.11224 -0.08009 -0.11511 -0.08727 C -0.11928 -0.09746 -0.12631 -0.10278 -0.13191 -0.11042 C -0.13399 -0.12199 -0.13816 -0.13287 -0.13816 -0.14491 C -0.13816 -0.16597 -0.13451 -0.18658 -0.13191 -0.20718 C -0.13034 -0.21991 -0.12878 -0.2331 -0.12566 -0.24491 C -0.12214 -0.2588 -0.11016 -0.28889 -0.10261 -0.30046 C -0.09779 -0.30787 -0.09232 -0.31343 -0.08698 -0.31945 C -0.07851 -0.32894 -0.07071 -0.34144 -0.06133 -0.34722 C -0.05079 -0.35394 -0.0392 -0.35324 -0.02813 -0.35602 C -0.00287 -0.35232 0.00925 -0.35579 0.03191 -0.32732 C 0.04193 -0.31435 0.04896 -0.29537 0.05743 -0.2794 C 0.05834 -0.26065 0.06172 -0.24144 0.06003 -0.22269 C 0.05417 -0.16181 0.03515 -0.11482 0.0112 -0.07153 C 0.00547 -0.06111 -0.003 -0.05671 -0.01002 -0.04931 C -0.01732 -0.05232 -0.02539 -0.05162 -0.03191 -0.05834 C -0.07175 -0.09861 -0.06848 -0.09884 -0.08698 -0.15046 C -0.08034 -0.1669 -0.07591 -0.18704 -0.06692 -0.19954 C -0.04545 -0.2294 -0.03334 -0.21829 -0.01002 -0.21273 C -0.00468 -0.20394 0.0026 -0.19746 0.00626 -0.18611 C 0.01667 -0.15347 -0.01993 -0.1456 -0.02383 -0.14283 C -0.03803 -0.14607 -0.05313 -0.14283 -0.06628 -0.15278 C -0.08568 -0.16736 -0.1017 -0.2 -0.07383 -0.21505 C -0.06002 -0.22246 -0.04505 -0.22014 -0.03073 -0.22269 C -0.02735 -0.2169 -0.02097 -0.21343 -0.02071 -0.20509 C -0.02019 -0.19421 -0.02527 -0.18496 -0.02878 -0.17616 C -0.03139 -0.16945 -0.03881 -0.15949 -0.03881 -0.15949 C -0.03489 -0.1257 -0.03243 -0.10764 -0.03073 -0.06829 C -0.03047 -0.06389 -0.02995 -0.04514 -0.02878 -0.04051 C -0.02774 -0.03588 -0.02553 -0.03218 -0.02383 -0.02824 C -0.02058 -0.02084 -0.02097 -0.02199 -0.01693 -0.01597 C -0.01041 0.00717 -0.01901 -0.025 -0.01445 -0.00278 C -0.01406 -0.0007 -0.01316 0.00092 -0.01249 0.00278 C -0.00508 0.00046 -0.00795 0.00069 -0.00377 0.00069 L -0.00377 0.00069 L -0.00443 0.00069 L 0.00182 -0.01042 L 0.00052 -0.00718 L 5E-6 -0.00371 " pathEditMode="fixed" ptsTypes="AAAAAAAAAAAAAAAAAAAAAAAAAAAAAAAAAAAAAAAAAAAA">
                                      <p:cBhvr>
                                        <p:cTn id="1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186 L -0.00013 0.00186 C -0.00807 0.01019 -0.00872 0.01389 -0.0194 0.00834 C -0.0362 -9.25926E-6 -0.06888 -0.02152 -0.06888 -0.02152 C -0.08789 -0.04652 -0.09987 -0.0581 -0.11315 -0.0993 C -0.11901 -0.11712 -0.12031 -0.13865 -0.12383 -0.1581 C -0.12396 -0.17662 -0.12539 -0.19537 -0.12448 -0.21365 C -0.12305 -0.24166 -0.11732 -0.25532 -0.10625 -0.27476 C -0.10078 -0.28472 -0.09531 -0.2956 -0.08815 -0.30138 C -0.07227 -0.31481 -0.03477 -0.31111 -0.02201 -0.31157 C -0.00091 -0.29398 0.02031 -0.28541 0.03047 -0.24259 C 0.03477 -0.22476 0.03255 -0.20416 0.03359 -0.18495 C 0.0276 -0.16458 0.02318 -0.14236 0.01549 -0.12384 C 0.00039 -0.08703 -0.0125 -0.07268 -0.03633 -0.06157 C -0.04466 -0.05763 -0.05339 -0.05787 -0.06198 -0.05601 C -0.07044 -0.05902 -0.07956 -0.05902 -0.08763 -0.06481 C -0.11133 -0.08217 -0.11289 -0.09722 -0.12695 -0.13263 C -0.12812 -0.14421 -0.13138 -0.15555 -0.13073 -0.16712 C -0.13008 -0.17592 -0.12669 -0.18402 -0.12318 -0.1905 C -0.09922 -0.2331 -0.09232 -0.22592 -0.0569 -0.24259 C -0.02031 -0.23842 -0.01276 -0.24606 0.01927 -0.2081 C 0.02695 -0.1993 0.03177 -0.18449 0.03802 -0.17268 C 0.03932 -0.16041 0.04245 -0.14837 0.0418 -0.13587 C 0.04023 -0.10671 0.02682 -0.08611 0.01237 -0.07592 C 0.0056 -0.07106 -0.00221 -0.07384 -0.00951 -0.07268 C -0.02305 -0.08657 -0.02643 -0.08379 -0.03008 -0.11597 C -0.03099 -0.1243 -0.03203 -0.13518 -0.02878 -0.14143 C -0.02461 -0.14976 -0.01719 -0.14884 -0.01133 -0.15254 C 0.01107 -0.14398 0.01862 -0.15046 0.02995 -0.11041 C 0.03229 -0.10208 0.03073 -0.09189 0.03112 -0.08263 C 0.02604 -0.06782 0.01992 -0.04884 0.01367 -0.03587 C 0.00651 -0.02129 0.00156 -0.0155 -0.00638 -0.00486 C -0.00742 -0.00046 -0.01029 0.00394 -0.00951 0.00834 C -0.00924 0.0095 -0.00951 0.01135 -0.00885 0.01181 C -0.00807 0.01227 -0.00716 0.01112 -0.00638 0.01065 L -0.00013 0.00186 Z " pathEditMode="fixed" ptsTypes="AAAAAAAAAAAAAAAAAAAAAAAAAAAAAAAAAA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26 0.00231 L -0.0026 0.00231 C -0.00547 -0.00139 -0.00911 -0.0037 -0.01133 -0.0088 C -0.0457 -0.08681 -0.04193 -0.08148 -0.06263 -0.15764 C -0.05039 -0.20833 -0.04388 -0.25023 -0.01445 -0.28426 C 0.00612 -0.3081 0.03138 -0.3162 0.0543 -0.33195 C 0.0668 -0.32546 0.08255 -0.32847 0.0918 -0.31204 C 0.12201 -0.25857 0.06029 -0.18796 0.04935 -0.1787 C 0.02956 -0.16204 0.00599 -0.1669 -0.01575 -0.16111 C -0.01575 -0.16111 -0.09857 -0.20949 -0.07448 -0.2632 C -0.06107 -0.29306 -0.03398 -0.28912 -0.0138 -0.30208 C 0.01484 -0.28218 0.1349 -0.23287 0.13932 -0.12431 C 0.14076 -0.08912 0.11146 -0.07408 0.0974 -0.04884 C 0.06419 -0.05046 -0.03125 -0.02708 -0.05508 -0.11759 C -0.06094 -0.13982 -0.04049 -0.16366 -0.0276 -0.17199 C -0.00273 -0.1882 0.02487 -0.18171 0.05117 -0.18658 C 0.06511 -0.16806 0.08984 -0.16134 0.0931 -0.13102 C 0.09583 -0.10463 0.07787 -0.0794 0.06367 -0.06991 C 0.03958 -0.05394 0.01237 -0.0632 -0.01315 -0.05995 C -0.02734 -0.08056 -0.04818 -0.09236 -0.05573 -0.12222 C -0.05937 -0.13634 -0.04687 -0.15486 -0.03815 -0.15764 C -0.01849 -0.16412 0.00182 -0.15093 0.02175 -0.14769 C 0.02852 -0.13426 0.04297 -0.12546 0.0418 -0.10764 C 0.03998 -0.07917 -0.00391 -0.04398 -0.01445 -0.03542 C -0.01654 -0.0338 -0.01901 -0.03403 -0.02135 -0.03333 C -0.02031 -0.03056 -0.01953 -0.02755 -0.01823 -0.02546 C -0.00104 0.00046 -0.00794 -0.01713 -0.00325 -0.0044 C -0.00664 -0.00324 -0.0056 -0.00463 -0.0069 -0.00208 L 0.003 0.00463 " pathEditMode="fixed" ptsTypes="AAAAAAAAAAAAAAAAAAAAAAAAAAAAA">
                                      <p:cBhvr>
                                        <p:cTn id="2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234 -0.00092 L 0.00234 -0.00092 C -0.00599 -0.00416 -0.01446 -0.00648 -0.02266 -0.01018 C -0.04024 -0.01851 -0.05782 -0.02615 -0.07474 -0.03703 C -0.07917 -0.03981 -0.08255 -0.04606 -0.0862 -0.05092 C -0.0944 -0.06226 -0.09349 -0.06088 -0.09766 -0.07129 C -0.09818 -0.09722 -0.09896 -0.12314 -0.09922 -0.14907 C -0.09935 -0.15463 -0.09844 -0.16018 -0.0987 -0.16574 C -0.09961 -0.1824 -0.10287 -0.1993 -0.10547 -0.21481 C -0.10586 -0.21944 -0.10716 -0.2243 -0.10651 -0.2287 C -0.10534 -0.23657 -0.10326 -0.24398 -0.10026 -0.25 C -0.09688 -0.25717 -0.09206 -0.26157 -0.08776 -0.26666 C -0.08008 -0.27615 -0.06367 -0.28773 -0.05755 -0.29166 C -0.05144 -0.29583 -0.04505 -0.29861 -0.0388 -0.30185 C -0.03438 -0.30694 -0.03008 -0.31296 -0.02526 -0.31666 C -0.02019 -0.32106 -0.01459 -0.32314 -0.00912 -0.32592 C 0.0056 -0.33402 0.00143 -0.33263 0.0112 -0.33426 C 0.0151 -0.3324 0.01966 -0.33287 0.02317 -0.3287 C 0.03112 -0.31944 0.03489 -0.30393 0.03932 -0.28981 C 0.03828 -0.27268 0.03854 -0.25995 0.03203 -0.24444 C 0.01471 -0.20416 0.00755 -0.20092 -0.01485 -0.17592 C -0.02292 -0.17685 -0.05287 -0.17037 -0.04245 -0.21481 C -0.0388 -0.23078 -0.02617 -0.23333 -0.01797 -0.24259 C -0.00899 -0.23935 0.00547 -0.24768 0.00911 -0.2324 C 0.02096 -0.18171 -0.03711 -0.13541 -0.04505 -0.12592 C -0.04727 -0.1287 -0.1125 -0.2 -0.02943 -0.18518 C -0.00248 -0.18055 0.02018 -0.14629 0.04505 -0.12685 C 0.04349 -0.11944 0.0444 -0.10763 0.04036 -0.10463 C -0.00235 -0.07361 -0.00078 -0.08333 -0.03203 -0.11111 C -0.03177 -0.1199 -0.03503 -0.13217 -0.03099 -0.13703 C -0.02722 -0.14189 -0.02097 -0.13541 -0.01745 -0.12963 C -0.00755 -0.11388 -0.00052 -0.09328 0.00807 -0.075 C 0.00495 -0.07106 0.00247 -0.06412 -0.0013 -0.06296 C -0.03802 -0.0537 -0.03464 -0.05532 -0.05808 -0.07314 C -0.05339 -0.07847 -0.04961 -0.08819 -0.04401 -0.08888 C -0.02422 -0.09189 -0.0224 -0.08634 -0.01641 -0.06574 C -0.01511 -0.06134 -0.01407 -0.05648 -0.01276 -0.05185 C -0.01211 -0.0412 -0.01263 -0.02986 -0.01068 -0.01944 C -0.01042 -0.01759 -0.00404 -0.01041 -0.00235 -0.00833 C -0.00183 -0.00625 -0.00117 -0.00324 0.00026 -0.00185 C 0.00299 0.00047 0.00195 -0.00115 0.00234 -0.00092 Z " pathEditMode="fixed" ptsTypes="AAAAAAAAAAAAAAAAAAAAAAAAAAAAAAAAAAAAAAAAA">
                                      <p:cBhvr>
                                        <p:cTn id="2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D2E8D0E-A2FD-E494-07AB-62E79DF7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25</a:t>
            </a:fld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9C4421-68DF-E168-9D49-AB98DAB37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4" t="37147" r="19405"/>
          <a:stretch/>
        </p:blipFill>
        <p:spPr>
          <a:xfrm>
            <a:off x="-23446" y="-120651"/>
            <a:ext cx="12215446" cy="70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2678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C91FFFA-D386-30B4-49D0-55F025D5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2110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20DEA1-92E4-55FF-5479-7085127E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66861BB-7271-B774-795B-762848EC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2035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03D00A2-A9D3-5980-9FEA-16B3191C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BD0ECC7-728E-E57A-875A-68BC9525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blurRad="50800" dist="50800" dir="5400000" sx="1000" sy="1000" algn="ctr" rotWithShape="0">
              <a:schemeClr val="bg1">
                <a:alpha val="15000"/>
              </a:schemeClr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47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94000"/>
                </a:srgb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81257" y="5542542"/>
            <a:ext cx="173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Ayres 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ahnschrift SemiBold Condensed" panose="020B0502040204020203" pitchFamily="34" charset="0"/>
                <a:cs typeface="Times New Roman" panose="02020603050405020304" pitchFamily="18" charset="0"/>
              </a:rPr>
              <a:t>M</a:t>
            </a:r>
            <a:r>
              <a:rPr kumimoji="0" lang="pt-PT" sz="24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RAZY sTYLE" panose="020B0608020202060204" pitchFamily="34" charset="0"/>
                <a:cs typeface="Times New Roman" panose="02020603050405020304" pitchFamily="18" charset="0"/>
              </a:rPr>
              <a:t>ajor</a:t>
            </a:r>
            <a:endParaRPr lang="pt-PT" sz="2400" dirty="0">
              <a:effectLst>
                <a:glow rad="127000">
                  <a:srgbClr val="0519AB">
                    <a:alpha val="20000"/>
                  </a:srgbClr>
                </a:glow>
              </a:effectLst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1873146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30430" y="5950646"/>
            <a:ext cx="188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RAZY sTYLE" panose="020B0608020202060204" pitchFamily="34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784B95-B746-39B0-986C-F00E933E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3</a:t>
            </a:fld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Trabalhos Futuros/ ou outros trabalhos realizados/ 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AA8E3B5-B462-6A81-2FA1-ED71FD13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EF2D021-AE78-AF66-32CB-B888F96D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p:transition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BA4993E-D106-A573-13A8-9CA4C4F4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1.14375 -0.4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3A5A618-EEB9-67AE-6DCB-6BF3C2B8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9A0ACA6-4C52-90E1-8235-29885210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56 0.95393 L -0.00912 0.74398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0.74398 L -0.01302 0.50695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-1275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1829</TotalTime>
  <Words>349</Words>
  <Application>Microsoft Office PowerPoint</Application>
  <PresentationFormat>Ecrã Panorâmico</PresentationFormat>
  <Paragraphs>135</Paragraphs>
  <Slides>30</Slides>
  <Notes>9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15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30</vt:i4>
      </vt:variant>
    </vt:vector>
  </HeadingPairs>
  <TitlesOfParts>
    <vt:vector size="47" baseType="lpstr">
      <vt:lpstr>AHDN</vt:lpstr>
      <vt:lpstr>Arial</vt:lpstr>
      <vt:lpstr>Bahnschrift SemiBold Condensed</vt:lpstr>
      <vt:lpstr>Baskerville Old Face</vt:lpstr>
      <vt:lpstr>Berlin Sans FB</vt:lpstr>
      <vt:lpstr>Calibri</vt:lpstr>
      <vt:lpstr>Calibri Light</vt:lpstr>
      <vt:lpstr>Californian FB</vt:lpstr>
      <vt:lpstr>Century Gothic</vt:lpstr>
      <vt:lpstr>Consolas</vt:lpstr>
      <vt:lpstr>cRAZY sTYLE</vt:lpstr>
      <vt:lpstr>Fira Code</vt:lpstr>
      <vt:lpstr>Roboto Black</vt:lpstr>
      <vt:lpstr>Times New Roman</vt:lpstr>
      <vt:lpstr>Tw Cen MT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BRANDING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35</cp:revision>
  <dcterms:created xsi:type="dcterms:W3CDTF">2022-05-05T23:24:58Z</dcterms:created>
  <dcterms:modified xsi:type="dcterms:W3CDTF">2022-05-12T10:33:01Z</dcterms:modified>
</cp:coreProperties>
</file>